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16/09/2016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1371600"/>
            <a:ext cx="8928992" cy="977280"/>
          </a:xfrm>
        </p:spPr>
        <p:txBody>
          <a:bodyPr/>
          <a:lstStyle/>
          <a:p>
            <a:r>
              <a:rPr lang="fr-FR" dirty="0" smtClean="0"/>
              <a:t>LA JACQUES BRASSEUR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2276872"/>
            <a:ext cx="8748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 généreux donateur: Merci Jeannot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Des suiveurs : Jean Marie, Yvan, Alain </a:t>
            </a:r>
            <a:r>
              <a:rPr lang="fr-FR" sz="3200" dirty="0" err="1" smtClean="0"/>
              <a:t>Sirianne</a:t>
            </a:r>
            <a:r>
              <a:rPr lang="fr-FR" sz="3200" dirty="0" smtClean="0"/>
              <a:t>, </a:t>
            </a:r>
            <a:r>
              <a:rPr lang="fr-FR" sz="3200" dirty="0" err="1" smtClean="0"/>
              <a:t>Dilou</a:t>
            </a:r>
            <a:r>
              <a:rPr lang="fr-FR" sz="3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</a:t>
            </a:r>
            <a:r>
              <a:rPr lang="fr-FR" sz="3200" dirty="0" smtClean="0"/>
              <a:t>organisation parfaite –Merci </a:t>
            </a:r>
            <a:r>
              <a:rPr lang="fr-FR" sz="3200" dirty="0" smtClean="0"/>
              <a:t>Jacques et Rémi</a:t>
            </a:r>
            <a:endParaRPr lang="fr-F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météo idéale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</a:t>
            </a:r>
            <a:r>
              <a:rPr lang="fr-FR" sz="3200" dirty="0" smtClean="0"/>
              <a:t>Mer chaude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très belle journée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14 </a:t>
            </a:r>
            <a:r>
              <a:rPr lang="fr-FR" sz="3200" dirty="0" smtClean="0"/>
              <a:t>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3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8" y="18673"/>
            <a:ext cx="9347635" cy="7010727"/>
          </a:xfrm>
        </p:spPr>
      </p:pic>
    </p:spTree>
    <p:extLst>
      <p:ext uri="{BB962C8B-B14F-4D97-AF65-F5344CB8AC3E}">
        <p14:creationId xmlns:p14="http://schemas.microsoft.com/office/powerpoint/2010/main" val="276010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161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5380061" cy="717341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0968" y="-531440"/>
            <a:ext cx="3347013" cy="44626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499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16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5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" y="0"/>
            <a:ext cx="51435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25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64821" cy="89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519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16683" cy="80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</TotalTime>
  <Words>42</Words>
  <Application>Microsoft Office PowerPoint</Application>
  <PresentationFormat>Affichage à l'écran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Débit</vt:lpstr>
      <vt:lpstr>LA JACQUES BRASSEUR 2016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JACQUES BRASSEUR 2015</dc:title>
  <dc:creator>Paul</dc:creator>
  <cp:lastModifiedBy>utilisateur</cp:lastModifiedBy>
  <cp:revision>6</cp:revision>
  <dcterms:created xsi:type="dcterms:W3CDTF">2015-10-06T09:43:52Z</dcterms:created>
  <dcterms:modified xsi:type="dcterms:W3CDTF">2016-09-16T13:40:45Z</dcterms:modified>
</cp:coreProperties>
</file>