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00CC-F3A3-48D6-AB9F-D3FA24B15BB0}" type="datetimeFigureOut">
              <a:rPr lang="fr-FR" smtClean="0"/>
              <a:t>05/10/2015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D675-2ACF-43E4-9607-0ED1E2756FFF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00CC-F3A3-48D6-AB9F-D3FA24B15BB0}" type="datetimeFigureOut">
              <a:rPr lang="fr-FR" smtClean="0"/>
              <a:t>05/10/2015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D675-2ACF-43E4-9607-0ED1E2756FF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00CC-F3A3-48D6-AB9F-D3FA24B15BB0}" type="datetimeFigureOut">
              <a:rPr lang="fr-FR" smtClean="0"/>
              <a:t>05/10/2015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D675-2ACF-43E4-9607-0ED1E2756FF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00CC-F3A3-48D6-AB9F-D3FA24B15BB0}" type="datetimeFigureOut">
              <a:rPr lang="fr-FR" smtClean="0"/>
              <a:t>05/10/2015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D675-2ACF-43E4-9607-0ED1E2756FF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00CC-F3A3-48D6-AB9F-D3FA24B15BB0}" type="datetimeFigureOut">
              <a:rPr lang="fr-FR" smtClean="0"/>
              <a:t>05/10/2015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069D675-2ACF-43E4-9607-0ED1E2756FFF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00CC-F3A3-48D6-AB9F-D3FA24B15BB0}" type="datetimeFigureOut">
              <a:rPr lang="fr-FR" smtClean="0"/>
              <a:t>05/10/2015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D675-2ACF-43E4-9607-0ED1E2756FF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00CC-F3A3-48D6-AB9F-D3FA24B15BB0}" type="datetimeFigureOut">
              <a:rPr lang="fr-FR" smtClean="0"/>
              <a:t>05/10/2015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D675-2ACF-43E4-9607-0ED1E2756FF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00CC-F3A3-48D6-AB9F-D3FA24B15BB0}" type="datetimeFigureOut">
              <a:rPr lang="fr-FR" smtClean="0"/>
              <a:t>05/10/2015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D675-2ACF-43E4-9607-0ED1E2756FF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00CC-F3A3-48D6-AB9F-D3FA24B15BB0}" type="datetimeFigureOut">
              <a:rPr lang="fr-FR" smtClean="0"/>
              <a:t>05/10/2015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D675-2ACF-43E4-9607-0ED1E2756FF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00CC-F3A3-48D6-AB9F-D3FA24B15BB0}" type="datetimeFigureOut">
              <a:rPr lang="fr-FR" smtClean="0"/>
              <a:t>05/10/2015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D675-2ACF-43E4-9607-0ED1E2756FF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00CC-F3A3-48D6-AB9F-D3FA24B15BB0}" type="datetimeFigureOut">
              <a:rPr lang="fr-FR" smtClean="0"/>
              <a:t>05/10/2015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D675-2ACF-43E4-9607-0ED1E2756FF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9DE00CC-F3A3-48D6-AB9F-D3FA24B15BB0}" type="datetimeFigureOut">
              <a:rPr lang="fr-FR" smtClean="0"/>
              <a:t>05/10/2015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69D675-2ACF-43E4-9607-0ED1E2756FFF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>Album photo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NANTES-BALE</a:t>
            </a:r>
          </a:p>
          <a:p>
            <a:endParaRPr lang="fr-FR" dirty="0"/>
          </a:p>
          <a:p>
            <a:r>
              <a:rPr lang="fr-FR" dirty="0" smtClean="0"/>
              <a:t>Présentation Claude GIBERT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478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R6  2015 (24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680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R6  2015 (6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13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R6  2015 (2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333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R6  2015 (3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09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R6  2015 (6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796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R6  2015 (7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104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R6  2015 (10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18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R6  2015 (11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193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R6  2015 (14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524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</TotalTime>
  <Words>6</Words>
  <Application>Microsoft Office PowerPoint</Application>
  <PresentationFormat>Affichage à l'écran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Apex</vt:lpstr>
      <vt:lpstr>Album photo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photo</dc:title>
  <dc:creator>utilisateur</dc:creator>
  <cp:lastModifiedBy>utilisateur</cp:lastModifiedBy>
  <cp:revision>1</cp:revision>
  <dcterms:created xsi:type="dcterms:W3CDTF">2015-10-05T16:04:01Z</dcterms:created>
  <dcterms:modified xsi:type="dcterms:W3CDTF">2015-10-05T16:06:21Z</dcterms:modified>
</cp:coreProperties>
</file>