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13/10/2015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1371600"/>
            <a:ext cx="8928992" cy="977280"/>
          </a:xfrm>
        </p:spPr>
        <p:txBody>
          <a:bodyPr/>
          <a:lstStyle/>
          <a:p>
            <a:r>
              <a:rPr lang="fr-FR" dirty="0" smtClean="0"/>
              <a:t>LA JACQUES BRASSEUR 2015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852936"/>
            <a:ext cx="84249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cuvée exceptionnelle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organisation parfaite –Merci Jacques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météo idéale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 Président suiveur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Mer chaude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Une très belle journée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17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83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23715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2475" cy="343685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213"/>
            <a:ext cx="4572000" cy="3429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786"/>
            <a:ext cx="4573617" cy="34302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82" y="3427787"/>
            <a:ext cx="4573618" cy="34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0192" y="116632"/>
            <a:ext cx="2304256" cy="1008112"/>
          </a:xfrm>
          <a:prstGeom prst="wedgeRectCallout">
            <a:avLst>
              <a:gd name="adj1" fmla="val -19605"/>
              <a:gd name="adj2" fmla="val 77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Mais que scrute donc</a:t>
            </a:r>
          </a:p>
          <a:p>
            <a:pPr algn="ctr"/>
            <a:r>
              <a:rPr lang="fr-FR" dirty="0" smtClean="0"/>
              <a:t>Mimi, a</a:t>
            </a:r>
            <a:r>
              <a:rPr lang="fr-FR" dirty="0" smtClean="0"/>
              <a:t>vec une telle  insistance??????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80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avec flèche vers le bas 2"/>
          <p:cNvSpPr/>
          <p:nvPr/>
        </p:nvSpPr>
        <p:spPr>
          <a:xfrm>
            <a:off x="6516216" y="332656"/>
            <a:ext cx="2088232" cy="134644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 Mer bien sur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0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</TotalTime>
  <Words>43</Words>
  <Application>Microsoft Office PowerPoint</Application>
  <PresentationFormat>Affichage à l'écran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Débit</vt:lpstr>
      <vt:lpstr>LA JACQUES BRASSEUR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JACQUES BRASSEUR 2015</dc:title>
  <dc:creator>Paul</dc:creator>
  <cp:lastModifiedBy>utilisateur</cp:lastModifiedBy>
  <cp:revision>4</cp:revision>
  <dcterms:created xsi:type="dcterms:W3CDTF">2015-10-06T09:43:52Z</dcterms:created>
  <dcterms:modified xsi:type="dcterms:W3CDTF">2015-10-13T15:14:19Z</dcterms:modified>
</cp:coreProperties>
</file>