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89" r:id="rId3"/>
    <p:sldId id="290" r:id="rId4"/>
    <p:sldId id="291" r:id="rId5"/>
    <p:sldId id="292" r:id="rId6"/>
    <p:sldId id="293" r:id="rId7"/>
    <p:sldId id="295" r:id="rId8"/>
    <p:sldId id="296" r:id="rId9"/>
    <p:sldId id="258" r:id="rId10"/>
    <p:sldId id="297" r:id="rId11"/>
    <p:sldId id="300" r:id="rId12"/>
    <p:sldId id="299" r:id="rId13"/>
    <p:sldId id="301" r:id="rId14"/>
    <p:sldId id="304" r:id="rId15"/>
    <p:sldId id="303" r:id="rId16"/>
    <p:sldId id="302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3" r:id="rId25"/>
    <p:sldId id="312" r:id="rId26"/>
    <p:sldId id="314" r:id="rId27"/>
    <p:sldId id="315" r:id="rId28"/>
    <p:sldId id="316" r:id="rId29"/>
    <p:sldId id="317" r:id="rId30"/>
    <p:sldId id="318" r:id="rId31"/>
    <p:sldId id="321" r:id="rId32"/>
    <p:sldId id="320" r:id="rId33"/>
    <p:sldId id="319" r:id="rId34"/>
    <p:sldId id="322" r:id="rId35"/>
    <p:sldId id="323" r:id="rId36"/>
    <p:sldId id="325" r:id="rId37"/>
    <p:sldId id="287" r:id="rId38"/>
    <p:sldId id="326" r:id="rId39"/>
    <p:sldId id="327" r:id="rId40"/>
    <p:sldId id="328" r:id="rId41"/>
    <p:sldId id="329" r:id="rId42"/>
    <p:sldId id="331" r:id="rId43"/>
    <p:sldId id="332" r:id="rId44"/>
    <p:sldId id="333" r:id="rId45"/>
    <p:sldId id="334" r:id="rId46"/>
    <p:sldId id="336" r:id="rId47"/>
    <p:sldId id="339" r:id="rId48"/>
    <p:sldId id="337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11" d="100"/>
          <a:sy n="111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5C40B-745F-44DC-9221-B1E2AFB5989D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204-04CC-43E4-B6A5-22B10D278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57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9204-04CC-43E4-B6A5-22B10D278BB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436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04/12/2018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8640"/>
            <a:ext cx="9433048" cy="6840760"/>
          </a:xfrm>
          <a:prstGeom prst="rect">
            <a:avLst/>
          </a:prstGeom>
        </p:spPr>
      </p:pic>
      <p:sp>
        <p:nvSpPr>
          <p:cNvPr id="7" name="Organigramme : Bande perforée 6"/>
          <p:cNvSpPr/>
          <p:nvPr/>
        </p:nvSpPr>
        <p:spPr>
          <a:xfrm>
            <a:off x="-368339" y="-603448"/>
            <a:ext cx="972108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FF00"/>
                </a:solidFill>
              </a:rPr>
              <a:t>La saison 2017-2018 de la section VTT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" y="1364074"/>
            <a:ext cx="9144000" cy="549392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531440"/>
            <a:ext cx="9721080" cy="23762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30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COUDOUX-8 </a:t>
            </a:r>
            <a:r>
              <a:rPr lang="fr-FR" sz="3200" b="1" dirty="0">
                <a:solidFill>
                  <a:srgbClr val="FFFF00"/>
                </a:solidFill>
              </a:rPr>
              <a:t>participants 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46 km </a:t>
            </a:r>
            <a:r>
              <a:rPr lang="fr-FR" sz="3200" b="1" dirty="0">
                <a:solidFill>
                  <a:srgbClr val="FFFF00"/>
                </a:solidFill>
              </a:rPr>
              <a:t>D: </a:t>
            </a:r>
            <a:r>
              <a:rPr lang="fr-FR" sz="3200" b="1" dirty="0" smtClean="0">
                <a:solidFill>
                  <a:srgbClr val="FFFF00"/>
                </a:solidFill>
              </a:rPr>
              <a:t>706 m G-O: Antoine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72162"/>
            <a:ext cx="10297144" cy="772285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108520" y="-315416"/>
            <a:ext cx="8928992" cy="2664296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3 décembre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Le CCL donne un coup de main à l’Elan pour la course de Sainte Anne : 2 participants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9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459432"/>
            <a:ext cx="972108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FF00"/>
                </a:solidFill>
              </a:rPr>
              <a:t>7 décembre-Velaux-Etang de Berre  9 participants</a:t>
            </a:r>
          </a:p>
          <a:p>
            <a:pPr algn="ctr"/>
            <a:r>
              <a:rPr lang="fr-FR" sz="3200" dirty="0" smtClean="0">
                <a:solidFill>
                  <a:srgbClr val="FFFF00"/>
                </a:solidFill>
              </a:rPr>
              <a:t>   45 km et 430 m de dénivelé  G-O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9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4869160"/>
            <a:ext cx="9721080" cy="18722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14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LANCON-Etang de BERRE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5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44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500m G-O: Michel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4869160"/>
            <a:ext cx="9721080" cy="18722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21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Lambesc-La Durance-Mallemort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6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52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633 m G-O: Paul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3" y="49332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5301208"/>
            <a:ext cx="972108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28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Lambesc-</a:t>
            </a:r>
            <a:r>
              <a:rPr lang="fr-FR" sz="3200" b="1" dirty="0" err="1" smtClean="0">
                <a:solidFill>
                  <a:srgbClr val="FFFF00"/>
                </a:solidFill>
              </a:rPr>
              <a:t>Puyricard</a:t>
            </a:r>
            <a:r>
              <a:rPr lang="fr-FR" sz="3200" b="1" dirty="0" smtClean="0">
                <a:solidFill>
                  <a:srgbClr val="FFFF00"/>
                </a:solidFill>
              </a:rPr>
              <a:t>-Eguilles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48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792 m G-O: Paul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454" y="548680"/>
            <a:ext cx="11412760" cy="641967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531440"/>
            <a:ext cx="9721080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4 janvier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PELISSANNE-ALLEINS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35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766 m G-O: Paul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531440"/>
            <a:ext cx="9721080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11 janvier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SENAS-EYGUIERES</a:t>
            </a:r>
          </a:p>
          <a:p>
            <a:pPr algn="ctr"/>
            <a:r>
              <a:rPr lang="fr-FR" sz="3200" b="1" smtClean="0">
                <a:solidFill>
                  <a:srgbClr val="FFFF00"/>
                </a:solidFill>
              </a:rPr>
              <a:t>9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35 </a:t>
            </a:r>
            <a:r>
              <a:rPr lang="fr-FR" sz="3200" b="1" dirty="0">
                <a:solidFill>
                  <a:srgbClr val="FFFF00"/>
                </a:solidFill>
              </a:rPr>
              <a:t>km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800 </a:t>
            </a:r>
            <a:r>
              <a:rPr lang="fr-FR" sz="3200" b="1" dirty="0" smtClean="0">
                <a:solidFill>
                  <a:srgbClr val="FFFF00"/>
                </a:solidFill>
              </a:rPr>
              <a:t>m G-O: Paul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47260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531440"/>
            <a:ext cx="9721080" cy="25202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18 janvier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AIX-Le </a:t>
            </a:r>
            <a:r>
              <a:rPr lang="fr-FR" sz="3200" b="1" dirty="0" err="1" smtClean="0">
                <a:solidFill>
                  <a:srgbClr val="FFFF00"/>
                </a:solidFill>
              </a:rPr>
              <a:t>Montaiguet</a:t>
            </a:r>
            <a:r>
              <a:rPr lang="fr-FR" sz="3200" b="1" dirty="0" smtClean="0">
                <a:solidFill>
                  <a:srgbClr val="FFFF00"/>
                </a:solidFill>
              </a:rPr>
              <a:t>-Bouc-Bel-Air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38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1000 m G-O: Cri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531440"/>
            <a:ext cx="9721080" cy="25202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25 janvier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LAMBESC- Le Grain de Sel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8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55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950 m G-O: Christian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533" cy="70294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171400"/>
            <a:ext cx="9947394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28 septembre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GRANS</a:t>
            </a:r>
          </a:p>
          <a:p>
            <a:pPr algn="ctr"/>
            <a:r>
              <a:rPr lang="fr-FR" sz="3200" b="1" dirty="0">
                <a:solidFill>
                  <a:srgbClr val="FFFF00"/>
                </a:solidFill>
              </a:rPr>
              <a:t>5</a:t>
            </a:r>
            <a:r>
              <a:rPr lang="fr-FR" sz="3200" b="1" dirty="0" smtClean="0">
                <a:solidFill>
                  <a:srgbClr val="FFFF00"/>
                </a:solidFill>
              </a:rPr>
              <a:t> participants : 38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730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171400"/>
            <a:ext cx="9721080" cy="158417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8 février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VELAUX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5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20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420 m G-O: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4" name="Bulle ronde 3"/>
          <p:cNvSpPr/>
          <p:nvPr/>
        </p:nvSpPr>
        <p:spPr>
          <a:xfrm>
            <a:off x="107504" y="1628800"/>
            <a:ext cx="1368152" cy="936104"/>
          </a:xfrm>
          <a:prstGeom prst="wedgeEllipseCallout">
            <a:avLst>
              <a:gd name="adj1" fmla="val 72244"/>
              <a:gd name="adj2" fmla="val 80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AIE- MA COTE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4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-171400"/>
            <a:ext cx="9721080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22 février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ROGNAC-La </a:t>
            </a:r>
            <a:r>
              <a:rPr lang="fr-FR" sz="3200" b="1" dirty="0" err="1" smtClean="0">
                <a:solidFill>
                  <a:srgbClr val="FFFF00"/>
                </a:solidFill>
              </a:rPr>
              <a:t>Duranne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smtClean="0">
                <a:solidFill>
                  <a:srgbClr val="FFFF00"/>
                </a:solidFill>
              </a:rPr>
              <a:t>7 </a:t>
            </a:r>
            <a:r>
              <a:rPr lang="fr-FR" sz="3200" b="1">
                <a:solidFill>
                  <a:srgbClr val="FFFF00"/>
                </a:solidFill>
              </a:rPr>
              <a:t>participants  </a:t>
            </a:r>
            <a:r>
              <a:rPr lang="fr-FR" sz="3200" b="1" smtClean="0">
                <a:solidFill>
                  <a:srgbClr val="FFFF00"/>
                </a:solidFill>
              </a:rPr>
              <a:t>45 </a:t>
            </a:r>
            <a:r>
              <a:rPr lang="fr-FR" sz="3200" b="1" dirty="0">
                <a:solidFill>
                  <a:srgbClr val="FFFF00"/>
                </a:solidFill>
              </a:rPr>
              <a:t>km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1095 </a:t>
            </a:r>
            <a:r>
              <a:rPr lang="fr-FR" sz="3200" b="1" dirty="0" smtClean="0">
                <a:solidFill>
                  <a:srgbClr val="FFFF00"/>
                </a:solidFill>
              </a:rPr>
              <a:t>m G-O: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14499"/>
            <a:ext cx="9577064" cy="5387099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171400"/>
            <a:ext cx="9721080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8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LAMBESC-LA ROQUE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6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58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1095 m G-O: Christian T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531440"/>
            <a:ext cx="972108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13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PELISSANNE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6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38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995 m G-O: Cri 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387424"/>
            <a:ext cx="9721080" cy="23762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22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VENELLES-VAUVENARGUES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43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1218 m G-O: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4" name="Bulle ronde 3"/>
          <p:cNvSpPr/>
          <p:nvPr/>
        </p:nvSpPr>
        <p:spPr>
          <a:xfrm>
            <a:off x="6804248" y="2204864"/>
            <a:ext cx="2339752" cy="1188712"/>
          </a:xfrm>
          <a:prstGeom prst="wedgeEllipseCallout">
            <a:avLst>
              <a:gd name="adj1" fmla="val -140878"/>
              <a:gd name="adj2" fmla="val 126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Je regrette de ne pas avoir fait le GR ---</a:t>
            </a:r>
            <a:r>
              <a:rPr lang="fr-FR" smtClean="0"/>
              <a:t>c’était bien!!!!</a:t>
            </a:r>
            <a:endParaRPr lang="fr-FR" dirty="0"/>
          </a:p>
        </p:txBody>
      </p:sp>
      <p:sp>
        <p:nvSpPr>
          <p:cNvPr id="5" name="Organigramme : Bande perforée 4"/>
          <p:cNvSpPr/>
          <p:nvPr/>
        </p:nvSpPr>
        <p:spPr>
          <a:xfrm>
            <a:off x="-247778" y="-171400"/>
            <a:ext cx="9721080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22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VENELLES-VAUVENARGUES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43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1218 m G-O: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459432"/>
            <a:ext cx="9721080" cy="266429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29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VENELLES-JAS DU LIGOURES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37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821 m G-O: Michel B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293281"/>
            <a:ext cx="9911916" cy="5570497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315416"/>
            <a:ext cx="9721080" cy="201622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5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ROGNES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5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30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700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3" y="908720"/>
            <a:ext cx="10881209" cy="612068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531440"/>
            <a:ext cx="9721080" cy="223224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17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CADENET VILLELAURE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5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40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1200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5229200"/>
            <a:ext cx="972108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24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SAINT JULIEN COTE BLEUE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7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42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1100 m  G-O: Bernard  P-N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4" name="Bulle ronde 3"/>
          <p:cNvSpPr/>
          <p:nvPr/>
        </p:nvSpPr>
        <p:spPr>
          <a:xfrm>
            <a:off x="3563888" y="260648"/>
            <a:ext cx="2066528" cy="972688"/>
          </a:xfrm>
          <a:prstGeom prst="wedgeEllipseCallout">
            <a:avLst>
              <a:gd name="adj1" fmla="val 63436"/>
              <a:gd name="adj2" fmla="val 805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 pique 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34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" y="1196752"/>
            <a:ext cx="9144000" cy="542545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603448"/>
            <a:ext cx="9721080" cy="230425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AUREILLES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41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878 m  G-O: 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3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5" y="1412776"/>
            <a:ext cx="9144000" cy="554461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531440"/>
            <a:ext cx="9947394" cy="25202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5 octobre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CADENET</a:t>
            </a:r>
          </a:p>
          <a:p>
            <a:pPr algn="ctr"/>
            <a:r>
              <a:rPr lang="fr-FR" sz="3200" b="1" dirty="0">
                <a:solidFill>
                  <a:srgbClr val="FFFF00"/>
                </a:solidFill>
              </a:rPr>
              <a:t>5</a:t>
            </a:r>
            <a:r>
              <a:rPr lang="fr-FR" sz="3200" b="1" dirty="0" smtClean="0">
                <a:solidFill>
                  <a:srgbClr val="FFFF00"/>
                </a:solidFill>
              </a:rPr>
              <a:t> participants : 38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1300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603448"/>
            <a:ext cx="9721080" cy="2304256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8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RANDO D’ ALLEINS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12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VTT et 5 participants route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776" y="-17140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603448"/>
            <a:ext cx="9721080" cy="230425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10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PERTUIS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37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1079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4" name="Bulle ronde 3"/>
          <p:cNvSpPr/>
          <p:nvPr/>
        </p:nvSpPr>
        <p:spPr>
          <a:xfrm>
            <a:off x="107504" y="2420888"/>
            <a:ext cx="2304256" cy="1548752"/>
          </a:xfrm>
          <a:prstGeom prst="wedgeEllipseCallout">
            <a:avLst>
              <a:gd name="adj1" fmla="val 63712"/>
              <a:gd name="adj2" fmla="val -9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Quel bon G-O,</a:t>
            </a:r>
          </a:p>
          <a:p>
            <a:pPr algn="ctr"/>
            <a:r>
              <a:rPr lang="fr-FR" dirty="0" smtClean="0"/>
              <a:t>Ça c’est du VTT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65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603448"/>
            <a:ext cx="9721080" cy="230425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12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PERNES LES FONTAINE-LAMBESC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15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67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660 m  G-O: 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09"/>
            <a:ext cx="9144000" cy="6858000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899592" y="260648"/>
            <a:ext cx="2448272" cy="1512168"/>
          </a:xfrm>
          <a:prstGeom prst="wedgeEllipseCallout">
            <a:avLst>
              <a:gd name="adj1" fmla="val 46534"/>
              <a:gd name="adj2" fmla="val 60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 peu de lecture vous fera du bien!!!!</a:t>
            </a:r>
            <a:endParaRPr lang="fr-FR" dirty="0"/>
          </a:p>
        </p:txBody>
      </p:sp>
      <p:sp>
        <p:nvSpPr>
          <p:cNvPr id="4" name="Pensées 3"/>
          <p:cNvSpPr/>
          <p:nvPr/>
        </p:nvSpPr>
        <p:spPr>
          <a:xfrm>
            <a:off x="6948264" y="314364"/>
            <a:ext cx="2088232" cy="1458452"/>
          </a:xfrm>
          <a:prstGeom prst="cloudCallout">
            <a:avLst>
              <a:gd name="adj1" fmla="val 3528"/>
              <a:gd name="adj2" fmla="val 134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Ta lecture, j’en reprendrais bien un peu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123728" y="5085184"/>
            <a:ext cx="6903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17 mai : </a:t>
            </a:r>
            <a:r>
              <a:rPr lang="fr-FR" sz="3600" b="1" dirty="0" err="1" smtClean="0">
                <a:solidFill>
                  <a:srgbClr val="FF0000"/>
                </a:solidFill>
              </a:rPr>
              <a:t>Fuveau</a:t>
            </a:r>
            <a:r>
              <a:rPr lang="fr-FR" sz="3600" b="1" dirty="0" smtClean="0">
                <a:solidFill>
                  <a:srgbClr val="FF0000"/>
                </a:solidFill>
              </a:rPr>
              <a:t> –Le regagnas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9 participants  40 km-D: 1000m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G-O: Paul  P-N  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484784"/>
            <a:ext cx="9560883" cy="537321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603448"/>
            <a:ext cx="9721080" cy="25922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24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PIOLENC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7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40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1000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0908704" cy="818152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52536" y="-387424"/>
            <a:ext cx="9505056" cy="2160240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 juin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Le CCL organise une petite sortie VTT dans le cadre de la fête des Sports : 10 participants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3928" y="404664"/>
            <a:ext cx="504056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Jeudi 21 juin</a:t>
            </a:r>
          </a:p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VINON/VERDON</a:t>
            </a:r>
          </a:p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G-O: Michel</a:t>
            </a:r>
          </a:p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 participants</a:t>
            </a:r>
          </a:p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Pique-nique</a:t>
            </a:r>
          </a:p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40km-1200m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6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14 juillet 2018 </a:t>
            </a:r>
            <a:r>
              <a:rPr lang="fr-FR" sz="3200" b="1" dirty="0">
                <a:solidFill>
                  <a:srgbClr val="FF0000"/>
                </a:solidFill>
              </a:rPr>
              <a:t>:  </a:t>
            </a:r>
            <a:r>
              <a:rPr lang="fr-FR" sz="3200" b="1" dirty="0" smtClean="0">
                <a:solidFill>
                  <a:srgbClr val="FF0000"/>
                </a:solidFill>
              </a:rPr>
              <a:t>La Camargue G-O Claude</a:t>
            </a:r>
            <a:br>
              <a:rPr lang="fr-FR" sz="3200" b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5 </a:t>
            </a:r>
            <a:r>
              <a:rPr lang="fr-FR" sz="3200" b="1" dirty="0">
                <a:solidFill>
                  <a:srgbClr val="FF0000"/>
                </a:solidFill>
              </a:rPr>
              <a:t>participants : </a:t>
            </a:r>
            <a:r>
              <a:rPr lang="fr-FR" sz="3200" b="1" dirty="0" smtClean="0">
                <a:solidFill>
                  <a:srgbClr val="FF0000"/>
                </a:solidFill>
              </a:rPr>
              <a:t>72 </a:t>
            </a:r>
            <a:r>
              <a:rPr lang="fr-FR" sz="3200" b="1" dirty="0">
                <a:solidFill>
                  <a:srgbClr val="FF0000"/>
                </a:solidFill>
              </a:rPr>
              <a:t>km   D: </a:t>
            </a:r>
            <a:r>
              <a:rPr lang="fr-FR" sz="3200" b="1" dirty="0" smtClean="0">
                <a:solidFill>
                  <a:srgbClr val="FF0000"/>
                </a:solidFill>
              </a:rPr>
              <a:t>14,50 </a:t>
            </a:r>
            <a:r>
              <a:rPr lang="fr-FR" sz="3200" b="1" dirty="0">
                <a:solidFill>
                  <a:srgbClr val="FF0000"/>
                </a:solidFill>
              </a:rPr>
              <a:t>m</a:t>
            </a:r>
            <a:r>
              <a:rPr lang="fr-FR" sz="3200" dirty="0">
                <a:solidFill>
                  <a:srgbClr val="FF0000"/>
                </a:solidFill>
              </a:rPr>
              <a:t/>
            </a:r>
            <a:br>
              <a:rPr lang="fr-FR" sz="3200" dirty="0">
                <a:solidFill>
                  <a:srgbClr val="FF0000"/>
                </a:solidFill>
              </a:rPr>
            </a:b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9" y="1935163"/>
            <a:ext cx="5855962" cy="4389437"/>
          </a:xfrm>
        </p:spPr>
      </p:pic>
    </p:spTree>
    <p:extLst>
      <p:ext uri="{BB962C8B-B14F-4D97-AF65-F5344CB8AC3E}">
        <p14:creationId xmlns:p14="http://schemas.microsoft.com/office/powerpoint/2010/main" val="19339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449" y="863125"/>
            <a:ext cx="10628449" cy="5978657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531440"/>
            <a:ext cx="9721080" cy="223224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20 septembre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BUOUX L’ AIGUE BRUN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5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34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650 m  G-O: Charley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531440"/>
            <a:ext cx="9721080" cy="223224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27 septembre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 TOUR D’AIGUES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36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967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900608" y="-531440"/>
            <a:ext cx="10297144" cy="18722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19 octobre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Le ROVE-  8 participants : La galère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33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966 m  G-O: 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531440"/>
            <a:ext cx="9721080" cy="280831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4 octobre </a:t>
            </a:r>
            <a:r>
              <a:rPr lang="fr-FR" sz="3200" b="1" dirty="0" smtClean="0">
                <a:solidFill>
                  <a:srgbClr val="FFFF00"/>
                </a:solidFill>
              </a:rPr>
              <a:t>: la LAMBESCAINE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Grosse journée de labeur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40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1067 m  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71400"/>
            <a:ext cx="10645333" cy="6957392"/>
          </a:xfrm>
          <a:prstGeom prst="rect">
            <a:avLst/>
          </a:prstGeom>
        </p:spPr>
      </p:pic>
      <p:sp>
        <p:nvSpPr>
          <p:cNvPr id="3" name="Parchemin vertical 2"/>
          <p:cNvSpPr/>
          <p:nvPr/>
        </p:nvSpPr>
        <p:spPr>
          <a:xfrm>
            <a:off x="6228184" y="2852936"/>
            <a:ext cx="3240360" cy="338437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25 octobre 2018</a:t>
            </a:r>
          </a:p>
          <a:p>
            <a:pPr algn="ctr"/>
            <a:r>
              <a:rPr lang="fr-FR" dirty="0" smtClean="0"/>
              <a:t>4 participants</a:t>
            </a:r>
          </a:p>
          <a:p>
            <a:pPr algn="ctr"/>
            <a:r>
              <a:rPr lang="fr-FR" dirty="0" smtClean="0"/>
              <a:t>LAMBESC-LA FARE</a:t>
            </a:r>
          </a:p>
          <a:p>
            <a:pPr algn="ctr"/>
            <a:r>
              <a:rPr lang="fr-FR" dirty="0" smtClean="0"/>
              <a:t>62 km -970m dénivelé</a:t>
            </a:r>
          </a:p>
          <a:p>
            <a:pPr algn="ctr"/>
            <a:r>
              <a:rPr lang="fr-FR" dirty="0" smtClean="0"/>
              <a:t>P-N</a:t>
            </a:r>
          </a:p>
          <a:p>
            <a:pPr algn="ctr"/>
            <a:r>
              <a:rPr lang="fr-FR" smtClean="0"/>
              <a:t>GO-Claude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56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737"/>
            <a:ext cx="9144000" cy="51435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531440"/>
            <a:ext cx="9721080" cy="223224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8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GRANS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8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42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800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Bande perforée 1"/>
          <p:cNvSpPr/>
          <p:nvPr/>
        </p:nvSpPr>
        <p:spPr>
          <a:xfrm>
            <a:off x="-247778" y="-315416"/>
            <a:ext cx="9721080" cy="201622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15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NOVES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40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1000 m  G-O: CRI  P-N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À la santé des VAE </a:t>
            </a:r>
            <a:r>
              <a:rPr lang="fr-FR" sz="3200" b="1" dirty="0" err="1" smtClean="0">
                <a:solidFill>
                  <a:srgbClr val="FFFF00"/>
                </a:solidFill>
              </a:rPr>
              <a:t>Trefert</a:t>
            </a:r>
            <a:endParaRPr lang="fr-FR" sz="3200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954055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644"/>
            <a:ext cx="9179300" cy="516335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243408"/>
            <a:ext cx="9721080" cy="2376264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18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RANDO DE PERTUIS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7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VTT 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5317" cy="6858000"/>
          </a:xfrm>
          <a:prstGeom prst="rect">
            <a:avLst/>
          </a:prstGeom>
        </p:spPr>
      </p:pic>
      <p:sp>
        <p:nvSpPr>
          <p:cNvPr id="3" name="Parchemin vertical 2"/>
          <p:cNvSpPr/>
          <p:nvPr/>
        </p:nvSpPr>
        <p:spPr>
          <a:xfrm>
            <a:off x="4788024" y="-243408"/>
            <a:ext cx="4962727" cy="722532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22 novembre 2018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Sortie au départ de Lambesc vers La </a:t>
            </a:r>
            <a:r>
              <a:rPr lang="fr-FR" dirty="0" err="1" smtClean="0"/>
              <a:t>Fare</a:t>
            </a:r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dirty="0" smtClean="0"/>
              <a:t>5 participants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G-O: Claude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P-N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61 km- 1100m de </a:t>
            </a:r>
            <a:r>
              <a:rPr lang="fr-FR" dirty="0" err="1" smtClean="0"/>
              <a:t>denivelé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31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01416"/>
            <a:ext cx="9343578" cy="5256584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47778" y="-315416"/>
            <a:ext cx="9721080" cy="201622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29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LAMBESC-PUYRICARD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6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52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1000 m 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G-O: CLAUDE    P-N</a:t>
            </a:r>
          </a:p>
          <a:p>
            <a:pPr algn="ctr"/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7" y="332656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91967" y="-294050"/>
            <a:ext cx="8928992" cy="2016224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1 </a:t>
            </a:r>
            <a:r>
              <a:rPr lang="fr-FR" sz="2800" b="1" dirty="0" smtClean="0">
                <a:solidFill>
                  <a:srgbClr val="FFFF00"/>
                </a:solidFill>
              </a:rPr>
              <a:t>décembre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Le CCL donne un coup de main à l’Elan pour la course de Sainte Anne : </a:t>
            </a:r>
            <a:r>
              <a:rPr lang="fr-FR" sz="2800" b="1" dirty="0" smtClean="0">
                <a:solidFill>
                  <a:srgbClr val="FFFF00"/>
                </a:solidFill>
              </a:rPr>
              <a:t>6 </a:t>
            </a:r>
            <a:r>
              <a:rPr lang="fr-FR" sz="2800" b="1" dirty="0" smtClean="0">
                <a:solidFill>
                  <a:srgbClr val="FFFF00"/>
                </a:solidFill>
              </a:rPr>
              <a:t>participants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Saison 2018: un record</a:t>
            </a:r>
            <a:br>
              <a:rPr lang="fr-FR" dirty="0" smtClean="0"/>
            </a:br>
            <a:r>
              <a:rPr lang="fr-FR" dirty="0" smtClean="0"/>
              <a:t>40 sorties sur la journée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grand merci aux G-O organisateurs:</a:t>
            </a:r>
          </a:p>
          <a:p>
            <a:pPr lvl="1"/>
            <a:r>
              <a:rPr lang="fr-FR" dirty="0" smtClean="0"/>
              <a:t>Paul   14</a:t>
            </a:r>
          </a:p>
          <a:p>
            <a:pPr lvl="1"/>
            <a:r>
              <a:rPr lang="fr-FR" dirty="0" smtClean="0"/>
              <a:t>Cri  13</a:t>
            </a:r>
          </a:p>
          <a:p>
            <a:pPr lvl="1"/>
            <a:r>
              <a:rPr lang="fr-FR" dirty="0"/>
              <a:t>Claude 4</a:t>
            </a:r>
          </a:p>
          <a:p>
            <a:pPr lvl="1"/>
            <a:r>
              <a:rPr lang="fr-FR" dirty="0" smtClean="0"/>
              <a:t>Michel 3</a:t>
            </a:r>
          </a:p>
          <a:p>
            <a:pPr lvl="1"/>
            <a:r>
              <a:rPr lang="fr-FR" dirty="0" smtClean="0"/>
              <a:t>Christian T 3</a:t>
            </a:r>
          </a:p>
          <a:p>
            <a:pPr lvl="1"/>
            <a:r>
              <a:rPr lang="fr-FR" dirty="0" smtClean="0"/>
              <a:t>Charley 1</a:t>
            </a:r>
          </a:p>
          <a:p>
            <a:pPr lvl="1"/>
            <a:r>
              <a:rPr lang="fr-FR" dirty="0" smtClean="0"/>
              <a:t>Bernard 1</a:t>
            </a:r>
          </a:p>
          <a:p>
            <a:pPr lvl="1"/>
            <a:r>
              <a:rPr lang="fr-FR" dirty="0" smtClean="0"/>
              <a:t>Antoine 1</a:t>
            </a:r>
            <a:endParaRPr lang="fr-FR" dirty="0"/>
          </a:p>
        </p:txBody>
      </p:sp>
      <p:sp>
        <p:nvSpPr>
          <p:cNvPr id="4" name="Étoile à 7 branches 3"/>
          <p:cNvSpPr/>
          <p:nvPr/>
        </p:nvSpPr>
        <p:spPr>
          <a:xfrm>
            <a:off x="4355976" y="2636912"/>
            <a:ext cx="3960440" cy="367240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C000"/>
                </a:solidFill>
              </a:rPr>
              <a:t>ET SOYONS CLAIRS:</a:t>
            </a:r>
          </a:p>
          <a:p>
            <a:pPr algn="ctr"/>
            <a:endParaRPr lang="fr-FR" dirty="0">
              <a:solidFill>
                <a:srgbClr val="FFC000"/>
              </a:solidFill>
            </a:endParaRPr>
          </a:p>
          <a:p>
            <a:pPr algn="ctr"/>
            <a:r>
              <a:rPr lang="fr-FR" dirty="0" smtClean="0">
                <a:solidFill>
                  <a:srgbClr val="FFC000"/>
                </a:solidFill>
              </a:rPr>
              <a:t>13 RESTOS SUR 40 SORTIES</a:t>
            </a:r>
          </a:p>
          <a:p>
            <a:pPr algn="ctr"/>
            <a:endParaRPr lang="fr-FR" dirty="0">
              <a:solidFill>
                <a:srgbClr val="FFC000"/>
              </a:solidFill>
            </a:endParaRPr>
          </a:p>
          <a:p>
            <a:pPr algn="ctr"/>
            <a:r>
              <a:rPr lang="fr-FR" dirty="0" smtClean="0">
                <a:solidFill>
                  <a:srgbClr val="FFC000"/>
                </a:solidFill>
              </a:rPr>
              <a:t>PEUT MIEUX FAIRE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9684568" cy="726342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900608" y="44623"/>
            <a:ext cx="10297144" cy="183545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26 octobre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Le Canal de Carpentras- 4 participants : </a:t>
            </a:r>
          </a:p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62 </a:t>
            </a:r>
            <a:r>
              <a:rPr lang="fr-FR" sz="2800" b="1" dirty="0">
                <a:solidFill>
                  <a:srgbClr val="FFFF00"/>
                </a:solidFill>
              </a:rPr>
              <a:t>km </a:t>
            </a:r>
            <a:r>
              <a:rPr lang="fr-FR" sz="2800" b="1" dirty="0" smtClean="0">
                <a:solidFill>
                  <a:srgbClr val="FFFF00"/>
                </a:solidFill>
              </a:rPr>
              <a:t>  D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308 m  G-O: Paul     Resto Isle/Sorgue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886965"/>
            <a:ext cx="10668000" cy="600075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900608" y="-531440"/>
            <a:ext cx="10297144" cy="18722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Le Font de l’Orme- 7 participants : 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30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980m  G-O: Cri     PN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5112568"/>
          </a:xfrm>
          <a:prstGeom prst="rect">
            <a:avLst/>
          </a:prstGeom>
        </p:spPr>
      </p:pic>
      <p:sp>
        <p:nvSpPr>
          <p:cNvPr id="4" name="Organigramme : Bande perforée 3"/>
          <p:cNvSpPr/>
          <p:nvPr/>
        </p:nvSpPr>
        <p:spPr>
          <a:xfrm>
            <a:off x="-108520" y="-747464"/>
            <a:ext cx="9433048" cy="33123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9 novembre </a:t>
            </a:r>
            <a:r>
              <a:rPr lang="fr-FR" sz="2800" b="1">
                <a:solidFill>
                  <a:srgbClr val="FFFF00"/>
                </a:solidFill>
              </a:rPr>
              <a:t>: </a:t>
            </a:r>
            <a:r>
              <a:rPr lang="fr-FR" sz="2800" b="1" smtClean="0">
                <a:solidFill>
                  <a:srgbClr val="FFFF00"/>
                </a:solidFill>
              </a:rPr>
              <a:t>NOVES</a:t>
            </a:r>
            <a:endParaRPr lang="fr-FR" sz="2800" b="1">
              <a:solidFill>
                <a:srgbClr val="FFFF00"/>
              </a:solidFill>
            </a:endParaRPr>
          </a:p>
          <a:p>
            <a:pPr algn="ctr"/>
            <a:r>
              <a:rPr lang="fr-FR" sz="2800" b="1" smtClean="0">
                <a:solidFill>
                  <a:srgbClr val="FFFF00"/>
                </a:solidFill>
              </a:rPr>
              <a:t> 8 </a:t>
            </a:r>
            <a:r>
              <a:rPr lang="fr-FR" sz="2800" b="1" dirty="0">
                <a:solidFill>
                  <a:srgbClr val="FFFF00"/>
                </a:solidFill>
              </a:rPr>
              <a:t>participants   </a:t>
            </a:r>
            <a:r>
              <a:rPr lang="fr-FR" sz="2800" b="1">
                <a:solidFill>
                  <a:srgbClr val="FFFF00"/>
                </a:solidFill>
              </a:rPr>
              <a:t>	</a:t>
            </a:r>
            <a:r>
              <a:rPr lang="fr-FR" sz="2800" b="1" smtClean="0">
                <a:solidFill>
                  <a:srgbClr val="FFFF00"/>
                </a:solidFill>
              </a:rPr>
              <a:t>40 </a:t>
            </a:r>
            <a:r>
              <a:rPr lang="fr-FR" sz="2800" b="1" dirty="0">
                <a:solidFill>
                  <a:srgbClr val="FFFF00"/>
                </a:solidFill>
              </a:rPr>
              <a:t>km D</a:t>
            </a:r>
            <a:r>
              <a:rPr lang="fr-FR" sz="2800" b="1">
                <a:solidFill>
                  <a:srgbClr val="FFFF00"/>
                </a:solidFill>
              </a:rPr>
              <a:t>: </a:t>
            </a:r>
            <a:r>
              <a:rPr lang="fr-FR" sz="2800" b="1" smtClean="0">
                <a:solidFill>
                  <a:srgbClr val="FFFF00"/>
                </a:solidFill>
              </a:rPr>
              <a:t>595m G-O: Cri  P-N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0" y="-315416"/>
            <a:ext cx="9396536" cy="208823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16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Eyguières-Orgon- 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11 participants : 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823m  G-O: Paul     PN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368339" y="-531440"/>
            <a:ext cx="9721080" cy="23762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23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SAINT ESTEVE JANSON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8 </a:t>
            </a:r>
            <a:r>
              <a:rPr lang="fr-FR" sz="3200" b="1" dirty="0">
                <a:solidFill>
                  <a:srgbClr val="FFFF00"/>
                </a:solidFill>
              </a:rPr>
              <a:t>participants  </a:t>
            </a:r>
            <a:r>
              <a:rPr lang="fr-FR" sz="3200" b="1" dirty="0" smtClean="0">
                <a:solidFill>
                  <a:srgbClr val="FFFF00"/>
                </a:solidFill>
              </a:rPr>
              <a:t>32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1082m G-O: 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540</TotalTime>
  <Words>886</Words>
  <Application>Microsoft Office PowerPoint</Application>
  <PresentationFormat>Affichage à l'écran (4:3)</PresentationFormat>
  <Paragraphs>137</Paragraphs>
  <Slides>48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14 juillet 2018 :  La Camargue G-O Claude 5 participants : 72 km   D: 14,50 m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Saison 2018: un record 40 sorties sur la journée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</dc:creator>
  <cp:lastModifiedBy>utilisateur</cp:lastModifiedBy>
  <cp:revision>92</cp:revision>
  <dcterms:created xsi:type="dcterms:W3CDTF">2015-10-10T07:40:01Z</dcterms:created>
  <dcterms:modified xsi:type="dcterms:W3CDTF">2018-12-04T17:10:22Z</dcterms:modified>
</cp:coreProperties>
</file>