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3" r:id="rId4"/>
    <p:sldId id="275" r:id="rId5"/>
    <p:sldId id="276" r:id="rId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A309A6D-C09C-4548-B29A-6CF363A7E532}" type="datetimeFigureOut">
              <a:rPr lang="fr-FR" smtClean="0"/>
              <a:t>11/10/2018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Organigramme : Bande perforée 6"/>
          <p:cNvSpPr/>
          <p:nvPr/>
        </p:nvSpPr>
        <p:spPr>
          <a:xfrm>
            <a:off x="-368339" y="4941168"/>
            <a:ext cx="9721080" cy="172819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La saison 2017-2018 de la section ROUTE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6339"/>
            <a:ext cx="9144000" cy="5085106"/>
          </a:xfrm>
          <a:prstGeom prst="rect">
            <a:avLst/>
          </a:prstGeom>
        </p:spPr>
      </p:pic>
      <p:sp>
        <p:nvSpPr>
          <p:cNvPr id="3" name="Organigramme : Bande perforée 2"/>
          <p:cNvSpPr/>
          <p:nvPr/>
        </p:nvSpPr>
        <p:spPr>
          <a:xfrm>
            <a:off x="-12238" y="-332580"/>
            <a:ext cx="9433048" cy="232141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Encouragements à Bernard</a:t>
            </a:r>
          </a:p>
          <a:p>
            <a:pPr algn="ctr"/>
            <a:r>
              <a:rPr lang="fr-FR" sz="3200" b="1" dirty="0" smtClean="0"/>
              <a:t>Sorties </a:t>
            </a:r>
            <a:r>
              <a:rPr lang="fr-FR" sz="3200" b="1" dirty="0"/>
              <a:t>route </a:t>
            </a:r>
            <a:r>
              <a:rPr lang="fr-FR" sz="3200" b="1" dirty="0" smtClean="0"/>
              <a:t>et VTT du 20/03 </a:t>
            </a:r>
          </a:p>
          <a:p>
            <a:pPr algn="ctr"/>
            <a:endParaRPr lang="fr-FR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rganigramme : Bande perforée 2"/>
          <p:cNvSpPr/>
          <p:nvPr/>
        </p:nvSpPr>
        <p:spPr>
          <a:xfrm>
            <a:off x="-108520" y="-332579"/>
            <a:ext cx="9433048" cy="194421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/>
              <a:t>Sortie route </a:t>
            </a:r>
            <a:r>
              <a:rPr lang="fr-FR" sz="3200" b="1" dirty="0" smtClean="0"/>
              <a:t>d’avril </a:t>
            </a:r>
            <a:r>
              <a:rPr lang="fr-FR" sz="3200" b="1" dirty="0" smtClean="0"/>
              <a:t>:</a:t>
            </a:r>
            <a:r>
              <a:rPr lang="fr-FR" sz="3200" b="1" dirty="0"/>
              <a:t> </a:t>
            </a:r>
            <a:r>
              <a:rPr lang="fr-FR" sz="3200" b="1" dirty="0" smtClean="0"/>
              <a:t>5 participants 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100 </a:t>
            </a:r>
            <a:r>
              <a:rPr lang="fr-FR" sz="3200" dirty="0" smtClean="0">
                <a:solidFill>
                  <a:srgbClr val="FFFF00"/>
                </a:solidFill>
              </a:rPr>
              <a:t>km </a:t>
            </a:r>
            <a:r>
              <a:rPr lang="fr-FR" sz="3200" dirty="0" smtClean="0">
                <a:solidFill>
                  <a:srgbClr val="FFFF00"/>
                </a:solidFill>
              </a:rPr>
              <a:t>–Les Dentelles de Montmirail </a:t>
            </a:r>
          </a:p>
          <a:p>
            <a:pPr algn="ctr"/>
            <a:r>
              <a:rPr lang="fr-FR" sz="3200" dirty="0" smtClean="0">
                <a:solidFill>
                  <a:srgbClr val="FFFF00"/>
                </a:solidFill>
              </a:rPr>
              <a:t>Dénivelé : 2000 m</a:t>
            </a:r>
            <a:endParaRPr lang="fr-FR" sz="3200" dirty="0">
              <a:solidFill>
                <a:srgbClr val="FFFF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591486"/>
            <a:ext cx="4608512" cy="614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9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ÉTÉ 2018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Cinq sorties longues distances</a:t>
            </a:r>
          </a:p>
          <a:p>
            <a:pPr lvl="1"/>
            <a:r>
              <a:rPr lang="fr-FR" dirty="0" smtClean="0"/>
              <a:t>Tour du grand Lubéron  115 km</a:t>
            </a:r>
          </a:p>
          <a:p>
            <a:pPr lvl="1"/>
            <a:r>
              <a:rPr lang="fr-FR" dirty="0" smtClean="0"/>
              <a:t>Le Val d’Enfer les Baux  120 km</a:t>
            </a:r>
          </a:p>
          <a:p>
            <a:pPr lvl="1"/>
            <a:r>
              <a:rPr lang="fr-FR" dirty="0" smtClean="0"/>
              <a:t>Le Tour de la Sainte victoire 120 km</a:t>
            </a:r>
          </a:p>
          <a:p>
            <a:pPr lvl="1"/>
            <a:r>
              <a:rPr lang="fr-FR" dirty="0" smtClean="0"/>
              <a:t>Le col de Murs 120 km</a:t>
            </a:r>
          </a:p>
          <a:p>
            <a:pPr lvl="1"/>
            <a:r>
              <a:rPr lang="fr-FR" dirty="0" smtClean="0"/>
              <a:t>Grand tour par Rians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17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dirty="0" smtClean="0"/>
              <a:t>Les Bosses du 13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340768"/>
            <a:ext cx="4042544" cy="5390059"/>
          </a:xfrm>
        </p:spPr>
      </p:pic>
    </p:spTree>
    <p:extLst>
      <p:ext uri="{BB962C8B-B14F-4D97-AF65-F5344CB8AC3E}">
        <p14:creationId xmlns:p14="http://schemas.microsoft.com/office/powerpoint/2010/main" val="27371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112</TotalTime>
  <Words>74</Words>
  <Application>Microsoft Office PowerPoint</Application>
  <PresentationFormat>Affichage à l'écran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Exécutif</vt:lpstr>
      <vt:lpstr>Présentation PowerPoint</vt:lpstr>
      <vt:lpstr>Présentation PowerPoint</vt:lpstr>
      <vt:lpstr>Présentation PowerPoint</vt:lpstr>
      <vt:lpstr>ÉTÉ 2018</vt:lpstr>
      <vt:lpstr>Les Bosses du 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</dc:creator>
  <cp:lastModifiedBy>utilisateur</cp:lastModifiedBy>
  <cp:revision>22</cp:revision>
  <dcterms:created xsi:type="dcterms:W3CDTF">2015-12-12T09:13:51Z</dcterms:created>
  <dcterms:modified xsi:type="dcterms:W3CDTF">2018-10-11T09:28:47Z</dcterms:modified>
</cp:coreProperties>
</file>