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50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21/09/2017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21/09/2017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21/09/2017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21/09/2017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21/09/2017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21/09/2017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21/09/2017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21/09/2017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21/09/2017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21/09/2017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21/09/2017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21/09/2017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93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5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73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1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48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29" y="0"/>
            <a:ext cx="3857625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096" y="0"/>
            <a:ext cx="5916149" cy="414908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923928" y="4149080"/>
            <a:ext cx="53285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tx2"/>
                </a:solidFill>
              </a:rPr>
              <a:t>MERCI QUI ? :</a:t>
            </a:r>
          </a:p>
          <a:p>
            <a:r>
              <a:rPr lang="fr-FR" sz="2400" dirty="0" smtClean="0">
                <a:solidFill>
                  <a:schemeClr val="tx2"/>
                </a:solidFill>
              </a:rPr>
              <a:t>Un grand merci à nos Niçois Louis et Bernard</a:t>
            </a:r>
          </a:p>
          <a:p>
            <a:r>
              <a:rPr lang="fr-FR" sz="2400" dirty="0" smtClean="0">
                <a:solidFill>
                  <a:schemeClr val="tx2"/>
                </a:solidFill>
              </a:rPr>
              <a:t>Accueil très chaleureux</a:t>
            </a:r>
          </a:p>
          <a:p>
            <a:r>
              <a:rPr lang="fr-FR" sz="2400" dirty="0" smtClean="0">
                <a:solidFill>
                  <a:schemeClr val="tx2"/>
                </a:solidFill>
              </a:rPr>
              <a:t>Et</a:t>
            </a:r>
          </a:p>
          <a:p>
            <a:r>
              <a:rPr lang="fr-FR" sz="2400" dirty="0" smtClean="0">
                <a:solidFill>
                  <a:schemeClr val="tx2"/>
                </a:solidFill>
              </a:rPr>
              <a:t>Merci au CCL d’organiser de si beaux parcours</a:t>
            </a:r>
            <a:endParaRPr lang="fr-FR" sz="2400" dirty="0">
              <a:solidFill>
                <a:schemeClr val="tx2"/>
              </a:solidFill>
            </a:endParaRPr>
          </a:p>
        </p:txBody>
      </p:sp>
      <p:sp>
        <p:nvSpPr>
          <p:cNvPr id="5" name="Bulle ronde 4"/>
          <p:cNvSpPr/>
          <p:nvPr/>
        </p:nvSpPr>
        <p:spPr>
          <a:xfrm>
            <a:off x="251520" y="692696"/>
            <a:ext cx="2376264" cy="1453543"/>
          </a:xfrm>
          <a:prstGeom prst="wedgeEllipseCallout">
            <a:avLst>
              <a:gd name="adj1" fmla="val -3856"/>
              <a:gd name="adj2" fmla="val 1254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Moi, Président</a:t>
            </a:r>
          </a:p>
          <a:p>
            <a:pPr algn="ctr"/>
            <a:r>
              <a:rPr lang="fr-FR" dirty="0" smtClean="0"/>
              <a:t>Ce sera encore mieux!!!!!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671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2" y="-5226"/>
            <a:ext cx="4480520" cy="334140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834934"/>
            <a:ext cx="5364088" cy="402306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788024" y="332656"/>
            <a:ext cx="38164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1 ère ETAPE</a:t>
            </a:r>
          </a:p>
          <a:p>
            <a:r>
              <a:rPr lang="fr-FR" sz="2400" b="1" dirty="0" smtClean="0"/>
              <a:t>LAMBESC-LES SALLES DU VERDON</a:t>
            </a:r>
          </a:p>
          <a:p>
            <a:r>
              <a:rPr lang="fr-FR" sz="2400" b="1" dirty="0" smtClean="0"/>
              <a:t>117 km</a:t>
            </a:r>
          </a:p>
          <a:p>
            <a:r>
              <a:rPr lang="fr-FR" sz="2400" b="1" dirty="0" smtClean="0"/>
              <a:t>Dénivelé : 1118m</a:t>
            </a:r>
            <a:endParaRPr lang="fr-FR" sz="24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179512" y="3583432"/>
            <a:ext cx="34563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Louis</a:t>
            </a:r>
          </a:p>
          <a:p>
            <a:r>
              <a:rPr lang="fr-FR" sz="2400" b="1" dirty="0" smtClean="0"/>
              <a:t>Bernard</a:t>
            </a:r>
          </a:p>
          <a:p>
            <a:r>
              <a:rPr lang="fr-FR" sz="2400" b="1" dirty="0" smtClean="0"/>
              <a:t>Roland</a:t>
            </a:r>
          </a:p>
          <a:p>
            <a:r>
              <a:rPr lang="fr-FR" sz="2400" b="1" dirty="0" smtClean="0"/>
              <a:t>Jacques</a:t>
            </a:r>
          </a:p>
          <a:p>
            <a:r>
              <a:rPr lang="fr-FR" sz="2400" b="1" dirty="0" smtClean="0"/>
              <a:t>Jeannot</a:t>
            </a:r>
          </a:p>
          <a:p>
            <a:r>
              <a:rPr lang="fr-FR" sz="2400" b="1" dirty="0" smtClean="0"/>
              <a:t>Gérard</a:t>
            </a:r>
          </a:p>
          <a:p>
            <a:r>
              <a:rPr lang="fr-FR" sz="2400" b="1" dirty="0" smtClean="0"/>
              <a:t>Et en voiture: Paul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268963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6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27984" cy="332098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788024" y="332656"/>
            <a:ext cx="38164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2 </a:t>
            </a:r>
            <a:r>
              <a:rPr lang="fr-FR" sz="2400" b="1" dirty="0" err="1" smtClean="0"/>
              <a:t>ème</a:t>
            </a:r>
            <a:r>
              <a:rPr lang="fr-FR" sz="2400" b="1" dirty="0" smtClean="0"/>
              <a:t> ETAPE</a:t>
            </a:r>
          </a:p>
          <a:p>
            <a:r>
              <a:rPr lang="fr-FR" sz="2400" b="1" dirty="0" smtClean="0"/>
              <a:t>LES SALLES DU VERDON-SAINT AUBAN</a:t>
            </a:r>
          </a:p>
          <a:p>
            <a:r>
              <a:rPr lang="fr-FR" sz="2400" b="1" dirty="0" smtClean="0"/>
              <a:t>92 km</a:t>
            </a:r>
          </a:p>
          <a:p>
            <a:r>
              <a:rPr lang="fr-FR" sz="2400" b="1" dirty="0" smtClean="0"/>
              <a:t>Dénivelé : 2019m</a:t>
            </a:r>
            <a:endParaRPr lang="fr-FR" sz="2400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924" y="2924944"/>
            <a:ext cx="5244075" cy="393305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79512" y="3583432"/>
            <a:ext cx="34563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Avec montée des gorges du Verdon </a:t>
            </a:r>
          </a:p>
          <a:p>
            <a:r>
              <a:rPr lang="fr-FR" sz="2400" b="1" dirty="0" smtClean="0"/>
              <a:t>Point Sublime</a:t>
            </a:r>
          </a:p>
          <a:p>
            <a:r>
              <a:rPr lang="fr-FR" sz="2400" b="1" dirty="0" smtClean="0"/>
              <a:t>Le col de </a:t>
            </a:r>
            <a:r>
              <a:rPr lang="fr-FR" sz="2400" b="1" dirty="0" err="1" smtClean="0"/>
              <a:t>Brenon</a:t>
            </a:r>
            <a:endParaRPr lang="fr-FR" sz="2400" b="1" dirty="0" smtClean="0"/>
          </a:p>
          <a:p>
            <a:r>
              <a:rPr lang="fr-FR" sz="2400" b="1" dirty="0" smtClean="0"/>
              <a:t>Le resto perdu</a:t>
            </a:r>
          </a:p>
          <a:p>
            <a:r>
              <a:rPr lang="fr-FR" sz="2400" b="1" dirty="0" smtClean="0"/>
              <a:t>Et le gite Tonic</a:t>
            </a:r>
          </a:p>
          <a:p>
            <a:r>
              <a:rPr lang="fr-FR" sz="2400" b="1" dirty="0" smtClean="0"/>
              <a:t>Et les glues de St </a:t>
            </a:r>
            <a:r>
              <a:rPr lang="fr-FR" sz="2400" b="1" dirty="0" err="1" smtClean="0"/>
              <a:t>Auban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75426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61506"/>
            <a:ext cx="12301342" cy="691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4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71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3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27984" cy="332098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050958"/>
            <a:ext cx="5076056" cy="380704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784612" y="332656"/>
            <a:ext cx="38164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3 </a:t>
            </a:r>
            <a:r>
              <a:rPr lang="fr-FR" sz="2400" b="1" dirty="0" err="1" smtClean="0"/>
              <a:t>ème</a:t>
            </a:r>
            <a:r>
              <a:rPr lang="fr-FR" sz="2400" b="1" dirty="0" smtClean="0"/>
              <a:t> ETAPE</a:t>
            </a:r>
          </a:p>
          <a:p>
            <a:r>
              <a:rPr lang="fr-FR" sz="2400" b="1" dirty="0" smtClean="0"/>
              <a:t>SAINT AUBAN-NICE</a:t>
            </a:r>
          </a:p>
          <a:p>
            <a:r>
              <a:rPr lang="fr-FR" sz="2400" b="1" dirty="0" smtClean="0"/>
              <a:t>90 km</a:t>
            </a:r>
          </a:p>
          <a:p>
            <a:r>
              <a:rPr lang="fr-FR" sz="2400" b="1" dirty="0" smtClean="0"/>
              <a:t>Dénivelé : 1488m</a:t>
            </a:r>
            <a:endParaRPr lang="fr-FR" sz="24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179512" y="3583432"/>
            <a:ext cx="34563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Avec le col de </a:t>
            </a:r>
            <a:r>
              <a:rPr lang="fr-FR" sz="2400" b="1" dirty="0" err="1" smtClean="0"/>
              <a:t>Bleine</a:t>
            </a:r>
            <a:r>
              <a:rPr lang="fr-FR" sz="2400" b="1" dirty="0" smtClean="0"/>
              <a:t> (1439m)</a:t>
            </a:r>
          </a:p>
          <a:p>
            <a:r>
              <a:rPr lang="fr-FR" sz="2400" b="1" dirty="0" smtClean="0"/>
              <a:t>La horde de bisons à </a:t>
            </a:r>
            <a:r>
              <a:rPr lang="fr-FR" sz="2400" b="1" dirty="0" err="1" smtClean="0"/>
              <a:t>Thorenc</a:t>
            </a:r>
            <a:endParaRPr lang="fr-FR" sz="2400" b="1" dirty="0" smtClean="0"/>
          </a:p>
          <a:p>
            <a:r>
              <a:rPr lang="fr-FR" sz="2400" b="1" dirty="0" err="1" smtClean="0"/>
              <a:t>Gréolières</a:t>
            </a:r>
            <a:endParaRPr lang="fr-FR" sz="2400" b="1" dirty="0" smtClean="0"/>
          </a:p>
          <a:p>
            <a:r>
              <a:rPr lang="fr-FR" sz="2400" b="1" dirty="0" smtClean="0"/>
              <a:t>Le col de Vence (970m)</a:t>
            </a:r>
          </a:p>
          <a:p>
            <a:r>
              <a:rPr lang="fr-FR" sz="2400" b="1" dirty="0" smtClean="0"/>
              <a:t>Et la mer ( 0m)</a:t>
            </a:r>
          </a:p>
          <a:p>
            <a:r>
              <a:rPr lang="fr-FR" sz="2400" b="1" dirty="0" smtClean="0"/>
              <a:t>Et NICE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329527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2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134</Words>
  <Application>Microsoft Office PowerPoint</Application>
  <PresentationFormat>Affichage à l'écran (4:3)</PresentationFormat>
  <Paragraphs>38</Paragraphs>
  <Slides>14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5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Paul GIRARD</dc:creator>
  <cp:lastModifiedBy>utilisateur</cp:lastModifiedBy>
  <cp:revision>5</cp:revision>
  <dcterms:created xsi:type="dcterms:W3CDTF">2017-09-21T07:36:55Z</dcterms:created>
  <dcterms:modified xsi:type="dcterms:W3CDTF">2017-09-21T08:21:25Z</dcterms:modified>
</cp:coreProperties>
</file>