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0" r:id="rId5"/>
    <p:sldId id="261" r:id="rId6"/>
    <p:sldId id="263" r:id="rId7"/>
    <p:sldId id="264" r:id="rId8"/>
    <p:sldId id="266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20/10/2017</a:t>
            </a:fld>
            <a:endParaRPr lang="fr-B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20/10/2017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20/10/2017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20/10/2017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20/10/2017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20/10/2017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20/10/2017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20/10/2017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20/10/2017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20/10/2017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20/10/2017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A309A6D-C09C-4548-B29A-6CF363A7E532}" type="datetimeFigureOut">
              <a:rPr lang="fr-FR" smtClean="0"/>
              <a:t>20/10/2017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Organigramme : Bande perforée 6"/>
          <p:cNvSpPr/>
          <p:nvPr/>
        </p:nvSpPr>
        <p:spPr>
          <a:xfrm>
            <a:off x="-368339" y="4941168"/>
            <a:ext cx="9721080" cy="172819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FFFF00"/>
                </a:solidFill>
              </a:rPr>
              <a:t>La saison 2016-2017 de la section ROUTE</a:t>
            </a:r>
            <a:endParaRPr lang="fr-FR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3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9392"/>
            <a:ext cx="4752528" cy="354459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-80989"/>
            <a:ext cx="5328592" cy="711589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" y="3356992"/>
            <a:ext cx="4917540" cy="3677910"/>
          </a:xfrm>
          <a:prstGeom prst="rect">
            <a:avLst/>
          </a:prstGeom>
        </p:spPr>
      </p:pic>
      <p:sp>
        <p:nvSpPr>
          <p:cNvPr id="6" name="Organigramme : Affichage 5"/>
          <p:cNvSpPr/>
          <p:nvPr/>
        </p:nvSpPr>
        <p:spPr>
          <a:xfrm>
            <a:off x="5652120" y="4869160"/>
            <a:ext cx="3240360" cy="1296144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MERCI ROLAND</a:t>
            </a:r>
          </a:p>
          <a:p>
            <a:pPr algn="ctr"/>
            <a:r>
              <a:rPr lang="fr-FR" dirty="0" smtClean="0"/>
              <a:t>Et</a:t>
            </a:r>
          </a:p>
          <a:p>
            <a:pPr algn="ctr"/>
            <a:r>
              <a:rPr lang="fr-FR" dirty="0" smtClean="0"/>
              <a:t>BRAVO JEANNOT</a:t>
            </a:r>
          </a:p>
          <a:p>
            <a:pPr algn="ctr"/>
            <a:r>
              <a:rPr lang="fr-FR" smtClean="0"/>
              <a:t>Pour le C-R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34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rganigramme : Bande perforée 2"/>
          <p:cNvSpPr/>
          <p:nvPr/>
        </p:nvSpPr>
        <p:spPr>
          <a:xfrm>
            <a:off x="-108520" y="-99392"/>
            <a:ext cx="9433048" cy="115212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FFFF00"/>
                </a:solidFill>
              </a:rPr>
              <a:t>Le Ventoux en AOUT : 6 participants</a:t>
            </a:r>
            <a:endParaRPr lang="fr-FR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5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ilisateur\Mes Photos\2017-Vélo\VELO\2017-08-Ventoux\P10006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rganigramme : Bande perforée 2"/>
          <p:cNvSpPr/>
          <p:nvPr/>
        </p:nvSpPr>
        <p:spPr>
          <a:xfrm>
            <a:off x="-108520" y="-99392"/>
            <a:ext cx="9433048" cy="115212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FFFF00"/>
                </a:solidFill>
              </a:rPr>
              <a:t>Le Ventoux </a:t>
            </a:r>
            <a:r>
              <a:rPr lang="fr-FR" sz="3200" smtClean="0">
                <a:solidFill>
                  <a:srgbClr val="FFFF00"/>
                </a:solidFill>
              </a:rPr>
              <a:t>en octobre : 4 </a:t>
            </a:r>
            <a:r>
              <a:rPr lang="fr-FR" sz="3200" dirty="0" smtClean="0">
                <a:solidFill>
                  <a:srgbClr val="FFFF00"/>
                </a:solidFill>
              </a:rPr>
              <a:t>participants</a:t>
            </a:r>
            <a:endParaRPr lang="fr-FR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30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591" y="-171400"/>
            <a:ext cx="10165943" cy="7510977"/>
          </a:xfrm>
          <a:prstGeom prst="rect">
            <a:avLst/>
          </a:prstGeom>
        </p:spPr>
      </p:pic>
      <p:sp>
        <p:nvSpPr>
          <p:cNvPr id="3" name="Bulle ronde 2"/>
          <p:cNvSpPr/>
          <p:nvPr/>
        </p:nvSpPr>
        <p:spPr>
          <a:xfrm>
            <a:off x="0" y="116632"/>
            <a:ext cx="3419872" cy="3024336"/>
          </a:xfrm>
          <a:prstGeom prst="wedgeEllipseCallout">
            <a:avLst>
              <a:gd name="adj1" fmla="val 77611"/>
              <a:gd name="adj2" fmla="val 244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50" dirty="0" smtClean="0"/>
              <a:t>SUPERBE SAISON DE </a:t>
            </a:r>
            <a:r>
              <a:rPr lang="fr-FR" sz="2550" dirty="0" smtClean="0"/>
              <a:t>VELO DE ROUTE</a:t>
            </a:r>
            <a:endParaRPr lang="fr-FR" sz="2550" dirty="0"/>
          </a:p>
        </p:txBody>
      </p:sp>
    </p:spTree>
    <p:extLst>
      <p:ext uri="{BB962C8B-B14F-4D97-AF65-F5344CB8AC3E}">
        <p14:creationId xmlns:p14="http://schemas.microsoft.com/office/powerpoint/2010/main" val="2321863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rganigramme : Bande perforée 7"/>
          <p:cNvSpPr/>
          <p:nvPr/>
        </p:nvSpPr>
        <p:spPr>
          <a:xfrm>
            <a:off x="5148064" y="5013176"/>
            <a:ext cx="4176464" cy="244827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FFFF00"/>
                </a:solidFill>
              </a:rPr>
              <a:t>1 décembre: Sortie route pour fêter </a:t>
            </a:r>
            <a:r>
              <a:rPr lang="fr-FR" sz="3200" smtClean="0">
                <a:solidFill>
                  <a:srgbClr val="FFFF00"/>
                </a:solidFill>
              </a:rPr>
              <a:t>les </a:t>
            </a:r>
          </a:p>
          <a:p>
            <a:pPr algn="ctr"/>
            <a:r>
              <a:rPr lang="fr-FR" sz="3200" smtClean="0">
                <a:solidFill>
                  <a:srgbClr val="FFFF00"/>
                </a:solidFill>
              </a:rPr>
              <a:t>70 </a:t>
            </a:r>
            <a:r>
              <a:rPr lang="fr-FR" sz="3200" dirty="0" smtClean="0">
                <a:solidFill>
                  <a:srgbClr val="FFFF00"/>
                </a:solidFill>
              </a:rPr>
              <a:t>ans </a:t>
            </a:r>
            <a:r>
              <a:rPr lang="fr-FR" sz="3200" smtClean="0">
                <a:solidFill>
                  <a:srgbClr val="FFFF00"/>
                </a:solidFill>
              </a:rPr>
              <a:t>de Jeannot</a:t>
            </a:r>
            <a:endParaRPr lang="fr-FR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8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" y="1196752"/>
            <a:ext cx="9144000" cy="5486400"/>
          </a:xfrm>
          <a:prstGeom prst="rect">
            <a:avLst/>
          </a:prstGeom>
        </p:spPr>
      </p:pic>
      <p:sp>
        <p:nvSpPr>
          <p:cNvPr id="7" name="Organigramme : Bande perforée 6"/>
          <p:cNvSpPr/>
          <p:nvPr/>
        </p:nvSpPr>
        <p:spPr>
          <a:xfrm>
            <a:off x="-108520" y="-332579"/>
            <a:ext cx="9433048" cy="194421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Sortie route du 21/03 :</a:t>
            </a:r>
            <a:r>
              <a:rPr lang="fr-FR" sz="3200" b="1" dirty="0" smtClean="0"/>
              <a:t>10 participants </a:t>
            </a:r>
          </a:p>
          <a:p>
            <a:pPr algn="ctr"/>
            <a:r>
              <a:rPr lang="fr-FR" sz="3200" smtClean="0">
                <a:solidFill>
                  <a:srgbClr val="FFFF00"/>
                </a:solidFill>
              </a:rPr>
              <a:t>105 </a:t>
            </a:r>
            <a:r>
              <a:rPr lang="fr-FR" sz="3200" dirty="0" smtClean="0">
                <a:solidFill>
                  <a:srgbClr val="FFFF00"/>
                </a:solidFill>
              </a:rPr>
              <a:t>km –dénivelé 1493m</a:t>
            </a:r>
            <a:endParaRPr lang="fr-FR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8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1" y="980728"/>
            <a:ext cx="9076329" cy="6231184"/>
          </a:xfrm>
        </p:spPr>
      </p:pic>
      <p:sp>
        <p:nvSpPr>
          <p:cNvPr id="8" name="Espace réservé du contenu 3"/>
          <p:cNvSpPr txBox="1">
            <a:spLocks/>
          </p:cNvSpPr>
          <p:nvPr/>
        </p:nvSpPr>
        <p:spPr>
          <a:xfrm>
            <a:off x="-684584" y="-171400"/>
            <a:ext cx="10729192" cy="171781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dirty="0" smtClean="0">
                <a:solidFill>
                  <a:srgbClr val="FFFF00"/>
                </a:solidFill>
              </a:rPr>
              <a:t>30 mars 2017-Tour du Grand Lubéron</a:t>
            </a:r>
          </a:p>
          <a:p>
            <a:pPr algn="ctr"/>
            <a:r>
              <a:rPr lang="fr-FR" sz="3200" dirty="0">
                <a:solidFill>
                  <a:srgbClr val="FFFF00"/>
                </a:solidFill>
              </a:rPr>
              <a:t>7</a:t>
            </a:r>
            <a:r>
              <a:rPr lang="fr-FR" sz="3200" dirty="0" smtClean="0">
                <a:solidFill>
                  <a:srgbClr val="FFFF00"/>
                </a:solidFill>
              </a:rPr>
              <a:t> participants</a:t>
            </a:r>
            <a:endParaRPr lang="fr-FR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3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836712"/>
            <a:ext cx="10704512" cy="6021288"/>
          </a:xfrm>
          <a:prstGeom prst="rect">
            <a:avLst/>
          </a:prstGeom>
        </p:spPr>
      </p:pic>
      <p:sp>
        <p:nvSpPr>
          <p:cNvPr id="5" name="Organigramme : Bande perforée 4"/>
          <p:cNvSpPr/>
          <p:nvPr/>
        </p:nvSpPr>
        <p:spPr>
          <a:xfrm>
            <a:off x="-108520" y="-315416"/>
            <a:ext cx="9433048" cy="201622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FFFF00"/>
                </a:solidFill>
              </a:rPr>
              <a:t>8 avril  2017-</a:t>
            </a:r>
          </a:p>
          <a:p>
            <a:pPr algn="ctr"/>
            <a:r>
              <a:rPr lang="fr-FR" sz="3200" dirty="0" smtClean="0">
                <a:solidFill>
                  <a:srgbClr val="FFFF00"/>
                </a:solidFill>
              </a:rPr>
              <a:t>Sortie journée BAUX DE PROVENCE</a:t>
            </a:r>
          </a:p>
          <a:p>
            <a:pPr algn="ctr"/>
            <a:r>
              <a:rPr lang="fr-FR" sz="3200" dirty="0" smtClean="0">
                <a:solidFill>
                  <a:srgbClr val="FFFF00"/>
                </a:solidFill>
              </a:rPr>
              <a:t>124 km  Dénivelé: 950m 3 participants</a:t>
            </a:r>
            <a:endParaRPr lang="fr-FR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74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rganigramme : Bande perforée 6"/>
          <p:cNvSpPr/>
          <p:nvPr/>
        </p:nvSpPr>
        <p:spPr>
          <a:xfrm>
            <a:off x="-108520" y="4725144"/>
            <a:ext cx="9433048" cy="213285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FFFF00"/>
                </a:solidFill>
              </a:rPr>
              <a:t>30 avril 2017-Sortie journée Pays Varois</a:t>
            </a:r>
          </a:p>
          <a:p>
            <a:pPr algn="ctr"/>
            <a:r>
              <a:rPr lang="fr-FR" sz="3200" dirty="0" smtClean="0">
                <a:solidFill>
                  <a:srgbClr val="FFFF00"/>
                </a:solidFill>
              </a:rPr>
              <a:t>114 km  Dénivelé: 1640m 5 participants</a:t>
            </a:r>
            <a:endParaRPr lang="fr-FR" sz="3200" dirty="0">
              <a:solidFill>
                <a:srgbClr val="FFFF0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896"/>
            <a:ext cx="7272808" cy="500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3" y="332656"/>
            <a:ext cx="9144000" cy="6858000"/>
          </a:xfrm>
          <a:prstGeom prst="rect">
            <a:avLst/>
          </a:prstGeom>
        </p:spPr>
      </p:pic>
      <p:sp>
        <p:nvSpPr>
          <p:cNvPr id="7" name="Organigramme : Bande perforée 6"/>
          <p:cNvSpPr/>
          <p:nvPr/>
        </p:nvSpPr>
        <p:spPr>
          <a:xfrm>
            <a:off x="-108520" y="-963488"/>
            <a:ext cx="9433048" cy="266429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FFFF00"/>
                </a:solidFill>
              </a:rPr>
              <a:t>Mai 2017 : La seule photo route de la semaine</a:t>
            </a:r>
            <a:endParaRPr lang="fr-FR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00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64"/>
            <a:ext cx="5688632" cy="9481053"/>
          </a:xfrm>
          <a:prstGeom prst="rect">
            <a:avLst/>
          </a:prstGeom>
        </p:spPr>
      </p:pic>
      <p:sp>
        <p:nvSpPr>
          <p:cNvPr id="4" name="Organigramme : Disque magnétique 3"/>
          <p:cNvSpPr/>
          <p:nvPr/>
        </p:nvSpPr>
        <p:spPr>
          <a:xfrm>
            <a:off x="6172974" y="1556792"/>
            <a:ext cx="2503481" cy="453650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Sortie journée à Bonnieux</a:t>
            </a:r>
          </a:p>
          <a:p>
            <a:pPr algn="ctr"/>
            <a:endParaRPr lang="fr-FR" dirty="0"/>
          </a:p>
          <a:p>
            <a:pPr algn="ctr"/>
            <a:r>
              <a:rPr lang="fr-FR" dirty="0" smtClean="0"/>
              <a:t>8 juin 2017</a:t>
            </a:r>
          </a:p>
          <a:p>
            <a:pPr algn="ctr"/>
            <a:endParaRPr lang="fr-FR" dirty="0"/>
          </a:p>
          <a:p>
            <a:pPr algn="ctr"/>
            <a:r>
              <a:rPr lang="fr-FR" dirty="0" smtClean="0"/>
              <a:t>4 participants</a:t>
            </a:r>
          </a:p>
          <a:p>
            <a:pPr algn="ctr"/>
            <a:endParaRPr lang="fr-FR" dirty="0"/>
          </a:p>
          <a:p>
            <a:pPr algn="ctr"/>
            <a:r>
              <a:rPr lang="fr-FR" dirty="0" smtClean="0"/>
              <a:t>110 km et 1600m de dénivelé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461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4" y="25978"/>
            <a:ext cx="4451170" cy="333837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034" y="-90623"/>
            <a:ext cx="4572000" cy="3429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0705"/>
            <a:ext cx="4716016" cy="353701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184" y="3298367"/>
            <a:ext cx="4684161" cy="3569350"/>
          </a:xfrm>
          <a:prstGeom prst="rect">
            <a:avLst/>
          </a:prstGeom>
        </p:spPr>
      </p:pic>
      <p:sp>
        <p:nvSpPr>
          <p:cNvPr id="8" name="Organigramme : Bande perforée 7"/>
          <p:cNvSpPr/>
          <p:nvPr/>
        </p:nvSpPr>
        <p:spPr>
          <a:xfrm>
            <a:off x="1331639" y="2852936"/>
            <a:ext cx="6094655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L’ARDECHOISE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6132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écutif">
  <a:themeElements>
    <a:clrScheme name="Exécutif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écutif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écuti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85</TotalTime>
  <Words>123</Words>
  <Application>Microsoft Office PowerPoint</Application>
  <PresentationFormat>Affichage à l'écran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Exécutif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Paul</dc:creator>
  <cp:lastModifiedBy>utilisateur</cp:lastModifiedBy>
  <cp:revision>18</cp:revision>
  <dcterms:created xsi:type="dcterms:W3CDTF">2015-12-12T09:13:51Z</dcterms:created>
  <dcterms:modified xsi:type="dcterms:W3CDTF">2017-10-20T17:43:07Z</dcterms:modified>
</cp:coreProperties>
</file>