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09A6D-C09C-4548-B29A-6CF363A7E532}" type="datetimeFigureOut">
              <a:rPr lang="fr-FR" smtClean="0"/>
              <a:t>16/09/2016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>
            <a:off x="-368339" y="4941168"/>
            <a:ext cx="9721080" cy="172819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La saison 2015-2016 de la section ROUTE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939390"/>
          </a:xfrm>
          <a:prstGeom prst="rect">
            <a:avLst/>
          </a:prstGeom>
        </p:spPr>
      </p:pic>
      <p:sp>
        <p:nvSpPr>
          <p:cNvPr id="6" name="Organigramme : Bande perforée 5"/>
          <p:cNvSpPr/>
          <p:nvPr/>
        </p:nvSpPr>
        <p:spPr>
          <a:xfrm>
            <a:off x="-108520" y="5013176"/>
            <a:ext cx="9433048" cy="244827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19 novembre  2015-Plateau d’Albion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Départ de Saint Christol-2 cyclos 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93 km –dénivelé 1492m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528" cy="6993396"/>
          </a:xfrm>
          <a:prstGeom prst="rect">
            <a:avLst/>
          </a:prstGeom>
        </p:spPr>
      </p:pic>
      <p:sp>
        <p:nvSpPr>
          <p:cNvPr id="5" name="Organigramme : Bande perforée 4"/>
          <p:cNvSpPr/>
          <p:nvPr/>
        </p:nvSpPr>
        <p:spPr>
          <a:xfrm>
            <a:off x="-108520" y="-332579"/>
            <a:ext cx="9433048" cy="194421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10 décembre  2015-Plateau du Vaucluse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Départ de Robion-3 cyclos + </a:t>
            </a:r>
            <a:r>
              <a:rPr lang="fr-FR" sz="3200" dirty="0" err="1" smtClean="0">
                <a:solidFill>
                  <a:srgbClr val="FFFF00"/>
                </a:solidFill>
              </a:rPr>
              <a:t>Gépetto</a:t>
            </a:r>
            <a:endParaRPr lang="fr-FR" sz="3200" dirty="0" smtClean="0">
              <a:solidFill>
                <a:srgbClr val="FFFF00"/>
              </a:solidFill>
            </a:endParaRP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93 km –dénivelé 1493m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544099" cy="7029400"/>
          </a:xfrm>
        </p:spPr>
      </p:pic>
      <p:sp>
        <p:nvSpPr>
          <p:cNvPr id="7" name="Espace réservé du contenu 3"/>
          <p:cNvSpPr txBox="1">
            <a:spLocks/>
          </p:cNvSpPr>
          <p:nvPr/>
        </p:nvSpPr>
        <p:spPr>
          <a:xfrm>
            <a:off x="-684584" y="-171400"/>
            <a:ext cx="10729192" cy="172819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24 février  2016-Tour de Provence à Sainte Anne</a:t>
            </a:r>
          </a:p>
          <a:p>
            <a:pPr algn="ctr"/>
            <a:r>
              <a:rPr lang="fr-FR" sz="3200" smtClean="0">
                <a:solidFill>
                  <a:srgbClr val="FFFF00"/>
                </a:solidFill>
              </a:rPr>
              <a:t>4 </a:t>
            </a:r>
            <a:r>
              <a:rPr lang="fr-FR" sz="3200" dirty="0" smtClean="0">
                <a:solidFill>
                  <a:srgbClr val="FFFF00"/>
                </a:solidFill>
              </a:rPr>
              <a:t>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6" name="Organigramme : Bande perforée 5"/>
          <p:cNvSpPr/>
          <p:nvPr/>
        </p:nvSpPr>
        <p:spPr>
          <a:xfrm>
            <a:off x="-108520" y="5301208"/>
            <a:ext cx="9433048" cy="165618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11 Mars  2016-Paris-Nice au col de Cèze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8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rganigramme : Bande perforée 2"/>
          <p:cNvSpPr/>
          <p:nvPr/>
        </p:nvSpPr>
        <p:spPr>
          <a:xfrm>
            <a:off x="-108520" y="5301208"/>
            <a:ext cx="9433048" cy="165618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15 Mars  2016-Sortie journée JOUQUES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103 km  12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76" y="620688"/>
            <a:ext cx="6925056" cy="5193792"/>
          </a:xfrm>
          <a:prstGeom prst="rect">
            <a:avLst/>
          </a:prstGeom>
        </p:spPr>
      </p:pic>
      <p:sp>
        <p:nvSpPr>
          <p:cNvPr id="3" name="Organigramme : Bande perforée 2"/>
          <p:cNvSpPr/>
          <p:nvPr/>
        </p:nvSpPr>
        <p:spPr>
          <a:xfrm>
            <a:off x="-108520" y="-711460"/>
            <a:ext cx="9433048" cy="26642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12 avril  2016-Sortie journée BEDARRIDES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104 km  Dénivelé: 1340m 10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4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1281252" cy="6768752"/>
          </a:xfrm>
        </p:spPr>
      </p:pic>
      <p:sp>
        <p:nvSpPr>
          <p:cNvPr id="5" name="Organigramme : Bande perforée 4"/>
          <p:cNvSpPr/>
          <p:nvPr/>
        </p:nvSpPr>
        <p:spPr>
          <a:xfrm>
            <a:off x="-108520" y="4725144"/>
            <a:ext cx="9433048" cy="187220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17 mai  2016-Sortie journée Le Tour du Ventoux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104 km  Dénivelé: 1400m 9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13 septembre 2016-Sortie </a:t>
            </a:r>
            <a:r>
              <a:rPr lang="fr-FR" sz="3200" dirty="0" smtClean="0">
                <a:solidFill>
                  <a:srgbClr val="FFFF00"/>
                </a:solidFill>
              </a:rPr>
              <a:t>journée Le </a:t>
            </a:r>
            <a:r>
              <a:rPr lang="fr-FR" sz="3200" dirty="0" smtClean="0">
                <a:solidFill>
                  <a:srgbClr val="FFFF00"/>
                </a:solidFill>
              </a:rPr>
              <a:t> Ventoux </a:t>
            </a:r>
            <a:r>
              <a:rPr lang="fr-FR" sz="3200" smtClean="0">
                <a:solidFill>
                  <a:srgbClr val="FFFF00"/>
                </a:solidFill>
              </a:rPr>
              <a:t>par Sault</a:t>
            </a:r>
            <a:endParaRPr lang="fr-FR" sz="3200" dirty="0" smtClean="0">
              <a:solidFill>
                <a:srgbClr val="FFFF00"/>
              </a:solidFill>
            </a:endParaRP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104 km  Dénivelé: 1400m 9 participants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000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32</TotalTime>
  <Words>107</Words>
  <Application>Microsoft Office PowerPoint</Application>
  <PresentationFormat>Affichage à l'écran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</dc:creator>
  <cp:lastModifiedBy>utilisateur</cp:lastModifiedBy>
  <cp:revision>9</cp:revision>
  <dcterms:created xsi:type="dcterms:W3CDTF">2015-12-12T09:13:51Z</dcterms:created>
  <dcterms:modified xsi:type="dcterms:W3CDTF">2016-09-16T13:54:48Z</dcterms:modified>
</cp:coreProperties>
</file>