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27/04/2016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archemin horizontal 4"/>
          <p:cNvSpPr/>
          <p:nvPr/>
        </p:nvSpPr>
        <p:spPr>
          <a:xfrm>
            <a:off x="179512" y="25039"/>
            <a:ext cx="8784976" cy="158195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La Michel Gachet 2016 : Lambesc –Roussillon</a:t>
            </a:r>
          </a:p>
          <a:p>
            <a:pPr algn="ctr"/>
            <a:r>
              <a:rPr lang="fr-FR" sz="3200" dirty="0" smtClean="0"/>
              <a:t>18 véttétistes-5 routards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78319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4464496" cy="6404118"/>
          </a:xfrm>
        </p:spPr>
      </p:pic>
      <p:sp>
        <p:nvSpPr>
          <p:cNvPr id="5" name="ZoneTexte 4"/>
          <p:cNvSpPr txBox="1"/>
          <p:nvPr/>
        </p:nvSpPr>
        <p:spPr>
          <a:xfrm>
            <a:off x="5580112" y="620688"/>
            <a:ext cx="3024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Rando</a:t>
            </a:r>
            <a:r>
              <a:rPr lang="fr-FR" dirty="0" smtClean="0"/>
              <a:t> en mémoire de notre ami Michel</a:t>
            </a:r>
          </a:p>
          <a:p>
            <a:endParaRPr lang="fr-FR" dirty="0"/>
          </a:p>
          <a:p>
            <a:r>
              <a:rPr lang="fr-FR" dirty="0" smtClean="0"/>
              <a:t>Et aussi en mémoire de notre ami Robert qui nous a quittés cette semaine</a:t>
            </a:r>
          </a:p>
          <a:p>
            <a:endParaRPr lang="fr-FR" dirty="0"/>
          </a:p>
          <a:p>
            <a:r>
              <a:rPr lang="fr-FR" dirty="0" smtClean="0"/>
              <a:t>À l’année prochaine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186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" y="-243407"/>
            <a:ext cx="4800533" cy="3600400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-171400"/>
            <a:ext cx="4608512" cy="34563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284984"/>
            <a:ext cx="4764021" cy="357301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4984"/>
            <a:ext cx="4764021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8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80519" cy="3510389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613" y="0"/>
            <a:ext cx="4680520" cy="35103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3466406"/>
            <a:ext cx="4522125" cy="33915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4993"/>
            <a:ext cx="4644007" cy="34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69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2503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" y="0"/>
            <a:ext cx="4403463" cy="3302597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-315416"/>
            <a:ext cx="4933555" cy="37001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0109"/>
            <a:ext cx="4716016" cy="353701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3264300"/>
            <a:ext cx="4804521" cy="360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07" y="0"/>
            <a:ext cx="9276522" cy="6957392"/>
          </a:xfrm>
        </p:spPr>
      </p:pic>
    </p:spTree>
    <p:extLst>
      <p:ext uri="{BB962C8B-B14F-4D97-AF65-F5344CB8AC3E}">
        <p14:creationId xmlns:p14="http://schemas.microsoft.com/office/powerpoint/2010/main" val="346736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98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7292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25896"/>
            <a:ext cx="5218044" cy="6957392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654" y="18864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5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71062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35</Words>
  <Application>Microsoft Office PowerPoint</Application>
  <PresentationFormat>Affichage à l'écran (4:3)</PresentationFormat>
  <Paragraphs>7</Paragraphs>
  <Slides>10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</dc:creator>
  <cp:lastModifiedBy>utilisateur</cp:lastModifiedBy>
  <cp:revision>4</cp:revision>
  <dcterms:created xsi:type="dcterms:W3CDTF">2016-04-25T05:50:44Z</dcterms:created>
  <dcterms:modified xsi:type="dcterms:W3CDTF">2016-04-27T06:15:54Z</dcterms:modified>
</cp:coreProperties>
</file>