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TT2016.pptx" TargetMode="External"/><Relationship Id="rId2" Type="http://schemas.openxmlformats.org/officeDocument/2006/relationships/hyperlink" Target="velo2016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t%20Ferr&#233;ol.pptx" TargetMode="External"/><Relationship Id="rId2" Type="http://schemas.openxmlformats.org/officeDocument/2006/relationships/hyperlink" Target="La%20Michel%20Gachet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ventoux.m2t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JB2016.pptx" TargetMode="External"/><Relationship Id="rId2" Type="http://schemas.openxmlformats.org/officeDocument/2006/relationships/hyperlink" Target="Camargue2016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anal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972616" y="188640"/>
            <a:ext cx="11377264" cy="1224136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Notre programme d’activité  2016</a:t>
            </a:r>
            <a:endParaRPr lang="fr-FR" sz="48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68758"/>
            <a:ext cx="9361040" cy="556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864096"/>
          </a:xfrm>
        </p:spPr>
        <p:txBody>
          <a:bodyPr/>
          <a:lstStyle/>
          <a:p>
            <a:r>
              <a:rPr lang="fr-FR" b="1" dirty="0" smtClean="0"/>
              <a:t>4</a:t>
            </a:r>
            <a:r>
              <a:rPr lang="fr-FR" b="1" baseline="30000" dirty="0" smtClean="0"/>
              <a:t>ème</a:t>
            </a:r>
            <a:r>
              <a:rPr lang="fr-FR" b="1" dirty="0" smtClean="0"/>
              <a:t> trimestre 2015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611560" y="126876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vélo de route: sorties le mardi, jeudi, samedi : départ 14h- dimanche départ 9h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26369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vtt: sorties le mardi, jeudi et samedi : départ 14h- souvent sur la journée le jeudi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524000" y="413048"/>
            <a:ext cx="6400800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2339752" y="3815835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r-FR" sz="3200" b="1" dirty="0" smtClean="0">
                <a:solidFill>
                  <a:schemeClr val="tx1">
                    <a:tint val="75000"/>
                  </a:schemeClr>
                </a:solidFill>
              </a:rPr>
              <a:t>Notre </a:t>
            </a:r>
            <a:r>
              <a:rPr lang="fr-FR" sz="3200" b="1" smtClean="0">
                <a:solidFill>
                  <a:schemeClr val="tx1">
                    <a:tint val="75000"/>
                  </a:schemeClr>
                </a:solidFill>
              </a:rPr>
              <a:t>programme annuel</a:t>
            </a:r>
            <a:endParaRPr lang="fr-FR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4941168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Manifestations spécifiques</a:t>
            </a:r>
            <a:endParaRPr lang="fr-FR" dirty="0"/>
          </a:p>
          <a:p>
            <a:r>
              <a:rPr lang="fr-FR" b="1" i="1" dirty="0"/>
              <a:t>Le plateau d’Albion et ses cols alentours -19 novembre 2015</a:t>
            </a:r>
            <a:r>
              <a:rPr lang="fr-FR" b="1" dirty="0"/>
              <a:t> </a:t>
            </a:r>
            <a:endParaRPr lang="fr-FR" dirty="0"/>
          </a:p>
          <a:p>
            <a:pPr lvl="0"/>
            <a:r>
              <a:rPr lang="fr-FR" dirty="0"/>
              <a:t>15 novembre 2015 : Participation à la randonnée VTT de Cadenet (4 participants)</a:t>
            </a:r>
          </a:p>
          <a:p>
            <a:pPr lvl="0"/>
            <a:r>
              <a:rPr lang="fr-FR" dirty="0"/>
              <a:t>29 novembre 2015 : Participation à la randonnée VTT de Pertuis (3 participants</a:t>
            </a:r>
            <a:r>
              <a:rPr lang="fr-FR" dirty="0" smtClean="0"/>
              <a:t>)</a:t>
            </a:r>
            <a:r>
              <a:rPr lang="fr-FR" b="1" dirty="0"/>
              <a:t> Dimanche 6 décembre: La Course de Sainte </a:t>
            </a:r>
            <a:r>
              <a:rPr lang="fr-FR" b="1" dirty="0" smtClean="0"/>
              <a:t>Anne (6 participants)</a:t>
            </a:r>
          </a:p>
          <a:p>
            <a:pPr lvl="0"/>
            <a:r>
              <a:rPr lang="fr-FR" b="1" i="1" dirty="0" smtClean="0"/>
              <a:t>Plateau </a:t>
            </a:r>
            <a:r>
              <a:rPr lang="fr-FR" b="1" i="1" dirty="0"/>
              <a:t>de </a:t>
            </a:r>
            <a:r>
              <a:rPr lang="fr-FR" b="1" i="1" dirty="0" err="1"/>
              <a:t>vaucluse</a:t>
            </a:r>
            <a:r>
              <a:rPr lang="fr-FR" b="1" i="1" dirty="0"/>
              <a:t> sous la fraicheur et le soleil d’automne  </a:t>
            </a:r>
            <a:r>
              <a:rPr lang="fr-FR" b="1" i="1" dirty="0" smtClean="0"/>
              <a:t>(3 participants)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7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864096"/>
          </a:xfrm>
        </p:spPr>
        <p:txBody>
          <a:bodyPr/>
          <a:lstStyle/>
          <a:p>
            <a:r>
              <a:rPr lang="fr-FR" b="1" dirty="0" smtClean="0"/>
              <a:t>1er trimestre 2016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611560" y="126876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pres?slideindex=1&amp;slidetitle="/>
              </a:rPr>
              <a:t>En vélo de route</a:t>
            </a:r>
            <a:r>
              <a:rPr lang="fr-FR" dirty="0" smtClean="0"/>
              <a:t>: sorties le mardi, jeudi, samedi : départ 14h- dimanche départ 9h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70080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 action="ppaction://hlinkpres?slideindex=1&amp;slidetitle="/>
              </a:rPr>
              <a:t>En vtt</a:t>
            </a:r>
            <a:r>
              <a:rPr lang="fr-FR" dirty="0" smtClean="0"/>
              <a:t>: sorties le mardi, jeudi et samedi : départ 14h- souvent sur la journée le jeudi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524000" y="413048"/>
            <a:ext cx="6400800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827584" y="2348881"/>
            <a:ext cx="7488832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r-FR" sz="3200" b="1" dirty="0" smtClean="0">
                <a:solidFill>
                  <a:srgbClr val="C00000"/>
                </a:solidFill>
              </a:rPr>
              <a:t>Notre programme annuel</a:t>
            </a:r>
          </a:p>
          <a:p>
            <a:pPr lvl="0" algn="ctr">
              <a:spcBef>
                <a:spcPct val="20000"/>
              </a:spcBef>
            </a:pPr>
            <a:endParaRPr lang="fr-FR" sz="3200" b="1" dirty="0">
              <a:solidFill>
                <a:schemeClr val="accent2"/>
              </a:solidFill>
            </a:endParaRPr>
          </a:p>
          <a:p>
            <a:pPr lvl="0" algn="ctr">
              <a:spcBef>
                <a:spcPct val="20000"/>
              </a:spcBef>
            </a:pP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3429000"/>
            <a:ext cx="89644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Manifestations spécifiques</a:t>
            </a:r>
            <a:endParaRPr lang="fr-FR" sz="2400" dirty="0"/>
          </a:p>
          <a:p>
            <a:pPr lvl="0"/>
            <a:r>
              <a:rPr lang="fr-FR" b="1" dirty="0"/>
              <a:t> 9 Janvier 2016 : Galettes des Rois  ( 40 participants)</a:t>
            </a:r>
          </a:p>
          <a:p>
            <a:pPr lvl="0"/>
            <a:r>
              <a:rPr lang="fr-FR" b="1" dirty="0"/>
              <a:t> Janvier 2016 : Distribution des tenues -34 vêtements commandés</a:t>
            </a:r>
          </a:p>
          <a:p>
            <a:pPr lvl="0"/>
            <a:r>
              <a:rPr lang="fr-FR" b="1" dirty="0"/>
              <a:t> Randonnée VTT de Mérindol:  21 février 2016 : 4 participants</a:t>
            </a:r>
          </a:p>
          <a:p>
            <a:pPr lvl="0"/>
            <a:r>
              <a:rPr lang="fr-FR" b="1" dirty="0"/>
              <a:t> Mercredi 24 février: Tour de Provence à Lambesc</a:t>
            </a:r>
          </a:p>
          <a:p>
            <a:pPr lvl="0"/>
            <a:r>
              <a:rPr lang="fr-FR" b="1" dirty="0"/>
              <a:t> PARIS-NICE: 11 mars 2016: 8 participants</a:t>
            </a:r>
          </a:p>
          <a:p>
            <a:pPr lvl="0"/>
            <a:r>
              <a:rPr lang="fr-FR" b="1" dirty="0"/>
              <a:t> Sortie route à la journée du 15/03/2016: 12 participants au départ de Jouques</a:t>
            </a:r>
          </a:p>
          <a:p>
            <a:pPr lvl="0"/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Semaine </a:t>
            </a:r>
            <a:r>
              <a:rPr lang="fr-FR" dirty="0">
                <a:solidFill>
                  <a:srgbClr val="FF0000"/>
                </a:solidFill>
              </a:rPr>
              <a:t>11 -Mars 2016 : séjours de ski –Montgenèvre </a:t>
            </a:r>
            <a:r>
              <a:rPr lang="fr-FR" dirty="0" smtClean="0">
                <a:solidFill>
                  <a:srgbClr val="FF0000"/>
                </a:solidFill>
              </a:rPr>
              <a:t>(annulé)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 27 </a:t>
            </a:r>
            <a:r>
              <a:rPr lang="fr-FR" dirty="0">
                <a:solidFill>
                  <a:srgbClr val="FF0000"/>
                </a:solidFill>
              </a:rPr>
              <a:t>mars : </a:t>
            </a:r>
            <a:r>
              <a:rPr lang="fr-FR" dirty="0" err="1">
                <a:solidFill>
                  <a:srgbClr val="FF0000"/>
                </a:solidFill>
              </a:rPr>
              <a:t>Rando</a:t>
            </a:r>
            <a:r>
              <a:rPr lang="fr-FR" dirty="0">
                <a:solidFill>
                  <a:srgbClr val="FF0000"/>
                </a:solidFill>
              </a:rPr>
              <a:t> VTT à </a:t>
            </a:r>
            <a:r>
              <a:rPr lang="fr-FR" dirty="0" err="1">
                <a:solidFill>
                  <a:srgbClr val="FF0000"/>
                </a:solidFill>
              </a:rPr>
              <a:t>Sénas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 err="1">
                <a:solidFill>
                  <a:srgbClr val="FF0000"/>
                </a:solidFill>
              </a:rPr>
              <a:t>Rando</a:t>
            </a:r>
            <a:r>
              <a:rPr lang="fr-FR" dirty="0">
                <a:solidFill>
                  <a:srgbClr val="FF0000"/>
                </a:solidFill>
              </a:rPr>
              <a:t> annulée par l'organisation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8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864096"/>
          </a:xfrm>
        </p:spPr>
        <p:txBody>
          <a:bodyPr/>
          <a:lstStyle/>
          <a:p>
            <a:r>
              <a:rPr lang="fr-FR" b="1" dirty="0" smtClean="0"/>
              <a:t>2ème trimestre 2016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73289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vélo de route: sorties le mardi, jeudi, samedi : départ 14h- dimanche départ 9h</a:t>
            </a:r>
          </a:p>
          <a:p>
            <a:r>
              <a:rPr lang="fr-FR" dirty="0"/>
              <a:t> </a:t>
            </a:r>
            <a:r>
              <a:rPr lang="fr-FR" dirty="0" smtClean="0"/>
              <a:t>en juin: sorties le mardi, jeudi et dimanche matin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70080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vtt: sorties le mardi, jeudi et samedi : départ 14h- souvent sur la journée le jeudi</a:t>
            </a:r>
          </a:p>
          <a:p>
            <a:r>
              <a:rPr lang="fr-FR" dirty="0" smtClean="0"/>
              <a:t>En juin forte diminution de notre activité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524000" y="413048"/>
            <a:ext cx="6400800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827584" y="2348881"/>
            <a:ext cx="7488832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r-FR" sz="3200" b="1" dirty="0" smtClean="0">
                <a:solidFill>
                  <a:srgbClr val="C00000"/>
                </a:solidFill>
              </a:rPr>
              <a:t>Notre programme annuel</a:t>
            </a:r>
          </a:p>
          <a:p>
            <a:pPr lvl="0" algn="ctr">
              <a:spcBef>
                <a:spcPct val="20000"/>
              </a:spcBef>
            </a:pPr>
            <a:endParaRPr lang="fr-FR" sz="3200" b="1" dirty="0">
              <a:solidFill>
                <a:schemeClr val="accent2"/>
              </a:solidFill>
            </a:endParaRPr>
          </a:p>
          <a:p>
            <a:pPr lvl="0" algn="ctr">
              <a:spcBef>
                <a:spcPct val="20000"/>
              </a:spcBef>
            </a:pP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0020" y="3232199"/>
            <a:ext cx="914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Manifestations </a:t>
            </a:r>
            <a:r>
              <a:rPr lang="fr-FR" sz="2400" b="1" u="sng" dirty="0" smtClean="0"/>
              <a:t>spécifiques</a:t>
            </a:r>
          </a:p>
          <a:p>
            <a:r>
              <a:rPr lang="fr-FR" b="1" dirty="0" smtClean="0"/>
              <a:t>-</a:t>
            </a:r>
            <a:r>
              <a:rPr lang="fr-FR" b="1" dirty="0"/>
              <a:t>Sortie journée </a:t>
            </a:r>
            <a:r>
              <a:rPr lang="fr-FR" b="1" dirty="0" smtClean="0"/>
              <a:t>route du </a:t>
            </a:r>
            <a:r>
              <a:rPr lang="fr-FR" b="1" dirty="0"/>
              <a:t>12 Avril: </a:t>
            </a:r>
            <a:r>
              <a:rPr lang="fr-FR" b="1" dirty="0" smtClean="0"/>
              <a:t> départ de Bédarrides   10 </a:t>
            </a:r>
            <a:r>
              <a:rPr lang="fr-FR" b="1" dirty="0"/>
              <a:t>participants.</a:t>
            </a:r>
            <a:endParaRPr lang="fr-FR" b="1" dirty="0" smtClean="0"/>
          </a:p>
          <a:p>
            <a:r>
              <a:rPr lang="fr-FR" b="1" dirty="0" smtClean="0"/>
              <a:t>-</a:t>
            </a:r>
            <a:r>
              <a:rPr lang="fr-FR" b="1" dirty="0"/>
              <a:t>Randonnée Route et VTT de </a:t>
            </a:r>
            <a:r>
              <a:rPr lang="fr-FR" b="1" dirty="0" err="1"/>
              <a:t>Villelaure</a:t>
            </a:r>
            <a:r>
              <a:rPr lang="fr-FR" b="1" dirty="0"/>
              <a:t> le dimanche 17 avril</a:t>
            </a:r>
            <a:r>
              <a:rPr lang="fr-FR" b="1" dirty="0" smtClean="0"/>
              <a:t>: 2 participants</a:t>
            </a:r>
          </a:p>
          <a:p>
            <a:r>
              <a:rPr lang="fr-FR" b="1" dirty="0" smtClean="0"/>
              <a:t>-</a:t>
            </a:r>
            <a:r>
              <a:rPr lang="fr-FR" b="1" dirty="0">
                <a:hlinkClick r:id="rId2" action="ppaction://hlinkpres?slideindex=1&amp;slidetitle="/>
              </a:rPr>
              <a:t>Souvenir Michel GACHET </a:t>
            </a:r>
            <a:r>
              <a:rPr lang="fr-FR" b="1" dirty="0"/>
              <a:t>:LAMBESC-Roussillon </a:t>
            </a:r>
            <a:r>
              <a:rPr lang="fr-FR" b="1" dirty="0" smtClean="0"/>
              <a:t>:  Samedi</a:t>
            </a:r>
            <a:r>
              <a:rPr lang="fr-FR" b="1" dirty="0"/>
              <a:t> : 23 </a:t>
            </a:r>
            <a:r>
              <a:rPr lang="fr-FR" b="1" dirty="0" smtClean="0"/>
              <a:t>avril -16 participants</a:t>
            </a:r>
            <a:endParaRPr lang="fr-FR" sz="2400" dirty="0"/>
          </a:p>
          <a:p>
            <a:pPr lvl="0"/>
            <a:r>
              <a:rPr lang="fr-FR" b="1" dirty="0"/>
              <a:t>-</a:t>
            </a:r>
            <a:r>
              <a:rPr lang="fr-FR" b="1" dirty="0" smtClean="0"/>
              <a:t>Sortie </a:t>
            </a:r>
            <a:r>
              <a:rPr lang="fr-FR" b="1" dirty="0"/>
              <a:t>journée vélo de route : Le Tour du Ventoux: le 17/05: 9 participants</a:t>
            </a:r>
            <a:r>
              <a:rPr lang="fr-FR" b="1" dirty="0" smtClean="0"/>
              <a:t>.</a:t>
            </a:r>
          </a:p>
          <a:p>
            <a:r>
              <a:rPr lang="fr-FR" b="1" dirty="0" smtClean="0"/>
              <a:t>-</a:t>
            </a:r>
            <a:r>
              <a:rPr lang="fr-FR" b="1" dirty="0"/>
              <a:t>Séjour annuel route et </a:t>
            </a:r>
            <a:r>
              <a:rPr lang="fr-FR" b="1" dirty="0" smtClean="0"/>
              <a:t>VTT : 22 participants du </a:t>
            </a:r>
            <a:r>
              <a:rPr lang="fr-FR" b="1" dirty="0"/>
              <a:t>28 mai au 3 </a:t>
            </a:r>
            <a:r>
              <a:rPr lang="fr-FR" b="1" dirty="0" smtClean="0">
                <a:hlinkClick r:id="rId3" action="ppaction://hlinkpres?slideindex=1&amp;slidetitle="/>
              </a:rPr>
              <a:t>juin à Saint </a:t>
            </a:r>
            <a:r>
              <a:rPr lang="fr-FR" b="1" dirty="0" err="1">
                <a:hlinkClick r:id="rId3" action="ppaction://hlinkpres?slideindex=1&amp;slidetitle="/>
              </a:rPr>
              <a:t>Férréol</a:t>
            </a:r>
            <a:r>
              <a:rPr lang="fr-FR" b="1" dirty="0">
                <a:hlinkClick r:id="rId3" action="ppaction://hlinkpres?slideindex=1&amp;slidetitle="/>
              </a:rPr>
              <a:t> </a:t>
            </a:r>
            <a:r>
              <a:rPr lang="fr-FR" b="1" dirty="0"/>
              <a:t>Trente </a:t>
            </a:r>
            <a:r>
              <a:rPr lang="fr-FR" b="1" dirty="0" smtClean="0"/>
              <a:t>Pas</a:t>
            </a:r>
          </a:p>
          <a:p>
            <a:r>
              <a:rPr lang="fr-FR" b="1" dirty="0" smtClean="0"/>
              <a:t>-</a:t>
            </a:r>
            <a:r>
              <a:rPr lang="fr-FR" b="1" dirty="0"/>
              <a:t>FÊTE DES SPORTS </a:t>
            </a:r>
            <a:r>
              <a:rPr lang="fr-FR" b="1" dirty="0" smtClean="0"/>
              <a:t>LAMBESC  Samedi </a:t>
            </a:r>
            <a:r>
              <a:rPr lang="fr-FR" b="1" dirty="0"/>
              <a:t>4 </a:t>
            </a:r>
            <a:r>
              <a:rPr lang="fr-FR" b="1" dirty="0" smtClean="0"/>
              <a:t>juin 6 </a:t>
            </a:r>
            <a:r>
              <a:rPr lang="fr-FR" b="1" dirty="0"/>
              <a:t>CCL pour encadrer 3 </a:t>
            </a:r>
            <a:r>
              <a:rPr lang="fr-FR" b="1" dirty="0" smtClean="0"/>
              <a:t>participants</a:t>
            </a:r>
          </a:p>
          <a:p>
            <a:pPr lvl="0"/>
            <a:r>
              <a:rPr lang="fr-FR" b="1" dirty="0" smtClean="0">
                <a:solidFill>
                  <a:srgbClr val="FF0000"/>
                </a:solidFill>
              </a:rPr>
              <a:t>18 </a:t>
            </a:r>
            <a:r>
              <a:rPr lang="fr-FR" b="1" dirty="0">
                <a:solidFill>
                  <a:srgbClr val="FF0000"/>
                </a:solidFill>
              </a:rPr>
              <a:t>Juin : Route Lambesc-Lure-Lambesc </a:t>
            </a:r>
            <a:r>
              <a:rPr lang="fr-FR" b="1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en </a:t>
            </a:r>
            <a:r>
              <a:rPr lang="fr-FR" b="1" dirty="0" smtClean="0">
                <a:solidFill>
                  <a:srgbClr val="FF0000"/>
                </a:solidFill>
              </a:rPr>
              <a:t>interne  (annulé)</a:t>
            </a:r>
          </a:p>
          <a:p>
            <a:r>
              <a:rPr lang="fr-FR" b="1" dirty="0" smtClean="0">
                <a:solidFill>
                  <a:srgbClr val="FF0000"/>
                </a:solidFill>
                <a:hlinkClick r:id="rId4" action="ppaction://hlinkfile"/>
              </a:rPr>
              <a:t>-</a:t>
            </a:r>
            <a:r>
              <a:rPr lang="fr-FR" b="1" dirty="0">
                <a:hlinkClick r:id="rId4" action="ppaction://hlinkfile"/>
              </a:rPr>
              <a:t>Le CCL au </a:t>
            </a:r>
            <a:r>
              <a:rPr lang="fr-FR" b="1" dirty="0" smtClean="0">
                <a:hlinkClick r:id="rId4" action="ppaction://hlinkfile"/>
              </a:rPr>
              <a:t>Ventoux  : 25 </a:t>
            </a:r>
            <a:r>
              <a:rPr lang="fr-FR" b="1" dirty="0">
                <a:hlinkClick r:id="rId4" action="ppaction://hlinkfile"/>
              </a:rPr>
              <a:t>juin </a:t>
            </a:r>
            <a:r>
              <a:rPr lang="fr-FR" b="1" dirty="0" smtClean="0">
                <a:hlinkClick r:id="rId4" action="ppaction://hlinkfile"/>
              </a:rPr>
              <a:t>2016  13 participants</a:t>
            </a:r>
            <a:endParaRPr lang="fr-FR" b="1" dirty="0" smtClean="0"/>
          </a:p>
          <a:p>
            <a:r>
              <a:rPr lang="fr-FR" b="1" dirty="0" smtClean="0"/>
              <a:t>-</a:t>
            </a:r>
            <a:r>
              <a:rPr lang="fr-FR" b="1" dirty="0"/>
              <a:t>Soirée repas du CCL: 25 juin 2016 : 24 </a:t>
            </a:r>
            <a:r>
              <a:rPr lang="fr-FR" b="1" dirty="0" smtClean="0"/>
              <a:t>participants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62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864096"/>
          </a:xfrm>
        </p:spPr>
        <p:txBody>
          <a:bodyPr/>
          <a:lstStyle/>
          <a:p>
            <a:r>
              <a:rPr lang="fr-FR" b="1" dirty="0" smtClean="0"/>
              <a:t>3ème trimestre 2016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73289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vélo de route: sorties le mardi, jeudi, dimanche matin :  départ de 7h30 à 8h30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9512" y="155679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vtt: tentatives de sorties le mardi vite abandonnées</a:t>
            </a:r>
          </a:p>
          <a:p>
            <a:r>
              <a:rPr lang="fr-FR" dirty="0" smtClean="0"/>
              <a:t>Sècheresse et interdiction de pénétrer dans les massifs boisés 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524000" y="413048"/>
            <a:ext cx="6400800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827584" y="2348881"/>
            <a:ext cx="7488832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r-FR" sz="3200" b="1" dirty="0" smtClean="0">
                <a:solidFill>
                  <a:srgbClr val="C00000"/>
                </a:solidFill>
              </a:rPr>
              <a:t>Notre programme annuel</a:t>
            </a:r>
          </a:p>
          <a:p>
            <a:pPr lvl="0" algn="ctr">
              <a:spcBef>
                <a:spcPct val="20000"/>
              </a:spcBef>
            </a:pPr>
            <a:endParaRPr lang="fr-FR" sz="3200" b="1" dirty="0">
              <a:solidFill>
                <a:schemeClr val="accent2"/>
              </a:solidFill>
            </a:endParaRPr>
          </a:p>
          <a:p>
            <a:pPr lvl="0" algn="ctr">
              <a:spcBef>
                <a:spcPct val="20000"/>
              </a:spcBef>
            </a:pP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379" y="3253514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Manifestations spécifiques</a:t>
            </a:r>
            <a:endParaRPr lang="fr-FR" sz="2400" dirty="0"/>
          </a:p>
          <a:p>
            <a:r>
              <a:rPr lang="fr-FR" b="1" dirty="0" smtClean="0"/>
              <a:t>-</a:t>
            </a:r>
            <a:r>
              <a:rPr lang="fr-FR" b="1" dirty="0"/>
              <a:t>Sortie VTT du 20 juillet </a:t>
            </a:r>
            <a:r>
              <a:rPr lang="fr-FR" b="1" dirty="0">
                <a:hlinkClick r:id="rId2" action="ppaction://hlinkpres?slideindex=1&amp;slidetitle="/>
              </a:rPr>
              <a:t>en Camargue</a:t>
            </a:r>
            <a:r>
              <a:rPr lang="fr-FR" b="1" dirty="0"/>
              <a:t>: 3 </a:t>
            </a:r>
            <a:r>
              <a:rPr lang="fr-FR" b="1" dirty="0" smtClean="0"/>
              <a:t>participants</a:t>
            </a:r>
          </a:p>
          <a:p>
            <a:r>
              <a:rPr lang="fr-FR" b="1" dirty="0" smtClean="0"/>
              <a:t>-27aout </a:t>
            </a:r>
            <a:r>
              <a:rPr lang="fr-FR" b="1" dirty="0"/>
              <a:t>2016 </a:t>
            </a:r>
            <a:r>
              <a:rPr lang="fr-FR" b="1" dirty="0">
                <a:hlinkClick r:id="rId3" action="ppaction://hlinkpres?slideindex=1&amp;slidetitle="/>
              </a:rPr>
              <a:t>: La Jacques Brasseur- </a:t>
            </a:r>
            <a:r>
              <a:rPr lang="fr-FR" b="1" dirty="0"/>
              <a:t>Sortie route de 162 km entre Lambesc et Le Lavandou</a:t>
            </a:r>
          </a:p>
          <a:p>
            <a:r>
              <a:rPr lang="fr-FR" b="1" dirty="0" smtClean="0"/>
              <a:t>-4 </a:t>
            </a:r>
            <a:r>
              <a:rPr lang="fr-FR" b="1" dirty="0"/>
              <a:t>Septembre 2016 : Forum des associations </a:t>
            </a:r>
            <a:endParaRPr lang="fr-FR" b="1" dirty="0" smtClean="0"/>
          </a:p>
          <a:p>
            <a:r>
              <a:rPr lang="fr-FR" b="1" dirty="0" smtClean="0"/>
              <a:t>-13 septembre: Sortie route au Ventoux: 7 participants</a:t>
            </a:r>
            <a:endParaRPr lang="fr-FR" b="1" dirty="0"/>
          </a:p>
          <a:p>
            <a:r>
              <a:rPr lang="fr-FR" b="1" dirty="0" smtClean="0"/>
              <a:t>-</a:t>
            </a:r>
            <a:r>
              <a:rPr lang="fr-FR" b="1" dirty="0" smtClean="0">
                <a:solidFill>
                  <a:srgbClr val="FF0000"/>
                </a:solidFill>
              </a:rPr>
              <a:t>25 </a:t>
            </a:r>
            <a:r>
              <a:rPr lang="fr-FR" b="1" dirty="0">
                <a:solidFill>
                  <a:srgbClr val="FF0000"/>
                </a:solidFill>
              </a:rPr>
              <a:t>Septembre 2016 : La </a:t>
            </a:r>
            <a:r>
              <a:rPr lang="fr-FR" b="1" dirty="0" err="1">
                <a:solidFill>
                  <a:srgbClr val="FF0000"/>
                </a:solidFill>
              </a:rPr>
              <a:t>Lambescaine</a:t>
            </a:r>
            <a:r>
              <a:rPr lang="fr-FR" b="1" dirty="0">
                <a:solidFill>
                  <a:srgbClr val="FF0000"/>
                </a:solidFill>
              </a:rPr>
              <a:t>  </a:t>
            </a:r>
            <a:r>
              <a:rPr lang="fr-FR" b="1" dirty="0" err="1">
                <a:solidFill>
                  <a:srgbClr val="FF0000"/>
                </a:solidFill>
              </a:rPr>
              <a:t>Rando</a:t>
            </a:r>
            <a:r>
              <a:rPr lang="fr-FR" b="1" dirty="0">
                <a:solidFill>
                  <a:srgbClr val="FF0000"/>
                </a:solidFill>
              </a:rPr>
              <a:t> VTT  14ème édition  inscrite au calendrier de la FFCT (450 participants en 2015)</a:t>
            </a:r>
          </a:p>
          <a:p>
            <a:r>
              <a:rPr lang="fr-FR" b="1" dirty="0"/>
              <a:t>Octobre 2016: Séjour VTT itinérant au bord du </a:t>
            </a:r>
            <a:r>
              <a:rPr lang="fr-FR" b="1" dirty="0">
                <a:hlinkClick r:id="rId4" action="ppaction://hlinkpres?slideindex=1&amp;slidetitle="/>
              </a:rPr>
              <a:t>canal du Midi </a:t>
            </a:r>
            <a:r>
              <a:rPr lang="fr-FR" b="1" dirty="0"/>
              <a:t>–Route et VTT</a:t>
            </a:r>
          </a:p>
          <a:p>
            <a:r>
              <a:rPr lang="fr-FR" b="1" dirty="0"/>
              <a:t>22 octobre 2016 : Assemblée Générale</a:t>
            </a:r>
          </a:p>
          <a:p>
            <a:r>
              <a:rPr lang="fr-FR" dirty="0"/>
              <a:t> </a:t>
            </a:r>
          </a:p>
          <a:p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4125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259</Words>
  <Application>Microsoft Office PowerPoint</Application>
  <PresentationFormat>Affichage à l'écran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</dc:creator>
  <cp:lastModifiedBy>utilisateur</cp:lastModifiedBy>
  <cp:revision>14</cp:revision>
  <dcterms:created xsi:type="dcterms:W3CDTF">2016-06-12T16:03:14Z</dcterms:created>
  <dcterms:modified xsi:type="dcterms:W3CDTF">2016-10-18T17:46:09Z</dcterms:modified>
</cp:coreProperties>
</file>